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3" r:id="rId6"/>
    <p:sldId id="270" r:id="rId7"/>
    <p:sldId id="271" r:id="rId8"/>
    <p:sldId id="264" r:id="rId9"/>
    <p:sldId id="272" r:id="rId10"/>
    <p:sldId id="274" r:id="rId11"/>
    <p:sldId id="273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2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7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6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6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1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C94A-04A4-4658-8694-B1F04DB6CB70}" type="datetimeFigureOut">
              <a:rPr lang="en-GB" smtClean="0"/>
              <a:t>29/01/2022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7EE9-2887-4711-AF2F-014B2208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131"/>
            <a:ext cx="9144000" cy="4621826"/>
          </a:xfrm>
        </p:spPr>
        <p:txBody>
          <a:bodyPr>
            <a:noAutofit/>
          </a:bodyPr>
          <a:lstStyle/>
          <a:p>
            <a:r>
              <a:rPr lang="en-GB" sz="9600" dirty="0">
                <a:latin typeface="My Happy Ending" pitchFamily="2" charset="0"/>
                <a:ea typeface="My Happy Ending" pitchFamily="2" charset="0"/>
              </a:rPr>
              <a:t>This term in PSHE our topic is:</a:t>
            </a:r>
            <a:br>
              <a:rPr lang="en-GB" sz="9600" dirty="0">
                <a:latin typeface="My Happy Ending" pitchFamily="2" charset="0"/>
                <a:ea typeface="My Happy Ending" pitchFamily="2" charset="0"/>
              </a:rPr>
            </a:br>
            <a:r>
              <a:rPr lang="en-GB" sz="9600" dirty="0" smtClean="0">
                <a:solidFill>
                  <a:srgbClr val="7030A0"/>
                </a:solidFill>
                <a:latin typeface="My Happy Ending" pitchFamily="2" charset="0"/>
                <a:ea typeface="My Happy Ending" pitchFamily="2" charset="0"/>
              </a:rPr>
              <a:t>Dreams and Goals</a:t>
            </a:r>
            <a:endParaRPr lang="en-GB" sz="9600" dirty="0">
              <a:solidFill>
                <a:srgbClr val="7030A0"/>
              </a:solidFill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6957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Lesson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3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–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A New Challenge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6" y="632541"/>
            <a:ext cx="10169203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Now let’s discuss what is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feasible in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terms of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 time we have and the materials that are available.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smtClean="0">
                <a:latin typeface="My Happy Ending" pitchFamily="2" charset="0"/>
                <a:ea typeface="My Happy Ending" pitchFamily="2" charset="0"/>
              </a:rPr>
              <a:t>If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you are at home, think about what you have in the house </a:t>
            </a:r>
            <a:r>
              <a:rPr lang="en-GB" sz="4800" smtClean="0">
                <a:latin typeface="My Happy Ending" pitchFamily="2" charset="0"/>
                <a:ea typeface="My Happy Ending" pitchFamily="2" charset="0"/>
              </a:rPr>
              <a:t>or garden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that you could </a:t>
            </a:r>
            <a:r>
              <a:rPr lang="en-GB" sz="4800" smtClean="0">
                <a:latin typeface="My Happy Ending" pitchFamily="2" charset="0"/>
                <a:ea typeface="My Happy Ending" pitchFamily="2" charset="0"/>
              </a:rPr>
              <a:t>use.</a:t>
            </a: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1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282" y="358221"/>
            <a:ext cx="10169203" cy="591195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 smtClean="0">
                <a:latin typeface="My Happy Ending" pitchFamily="2" charset="0"/>
                <a:ea typeface="My Happy Ending" pitchFamily="2" charset="0"/>
              </a:rPr>
              <a:t>This is what your team task involves:</a:t>
            </a: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Working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as a team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Designing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 unique product that people would like to buy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Making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the product </a:t>
            </a:r>
            <a:endParaRPr lang="en-GB" sz="3600" dirty="0" smtClean="0">
              <a:latin typeface="My Happy Ending" pitchFamily="2" charset="0"/>
              <a:ea typeface="My Happy Ending" pitchFamily="2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Deciding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on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cost</a:t>
            </a: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Preparing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a leaflet or label for the product </a:t>
            </a:r>
            <a:endParaRPr lang="en-GB" sz="3600" dirty="0">
              <a:latin typeface="My Happy Ending" pitchFamily="2" charset="0"/>
              <a:ea typeface="My Happy Ending" pitchFamily="2" charset="0"/>
            </a:endParaRPr>
          </a:p>
          <a:p>
            <a:pPr marL="571500" indent="-5715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Selling </a:t>
            </a:r>
            <a:r>
              <a:rPr lang="en-GB" sz="3600" dirty="0">
                <a:latin typeface="My Happy Ending" pitchFamily="2" charset="0"/>
                <a:ea typeface="My Happy Ending" pitchFamily="2" charset="0"/>
              </a:rPr>
              <a:t>the </a:t>
            </a:r>
            <a:r>
              <a:rPr lang="en-GB" sz="3600" dirty="0" smtClean="0">
                <a:latin typeface="My Happy Ending" pitchFamily="2" charset="0"/>
                <a:ea typeface="My Happy Ending" pitchFamily="2" charset="0"/>
              </a:rPr>
              <a:t>product </a:t>
            </a:r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9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57" y="406541"/>
            <a:ext cx="9489999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Today you are going to begin to plan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and design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your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team garden 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decorations.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Then you will start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to collect the materials needed for next time. </a:t>
            </a:r>
          </a:p>
        </p:txBody>
      </p:sp>
    </p:spTree>
    <p:extLst>
      <p:ext uri="{BB962C8B-B14F-4D97-AF65-F5344CB8AC3E}">
        <p14:creationId xmlns:p14="http://schemas.microsoft.com/office/powerpoint/2010/main" val="324618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57" y="406541"/>
            <a:ext cx="9489999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How are you feeling about your team challenge?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am feeling… </a:t>
            </a:r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am looking forward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to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…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45" y="2379073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2514"/>
            <a:ext cx="9144000" cy="5990205"/>
          </a:xfrm>
        </p:spPr>
        <p:txBody>
          <a:bodyPr>
            <a:normAutofit/>
          </a:bodyPr>
          <a:lstStyle/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To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enjoy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facing new learning challenges and working out the best ways for me to achieve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them.</a:t>
            </a:r>
          </a:p>
          <a:p>
            <a:pPr algn="l"/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LO: To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break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down a goal into a number of steps and know how others could help me to achieve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it.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863" y="706987"/>
            <a:ext cx="9489999" cy="501856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0000" dirty="0">
                <a:effectLst/>
                <a:latin typeface="My Happy Ending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My Happy Ending" pitchFamily="2" charset="0"/>
                <a:ea typeface="My Happy Ending" pitchFamily="2" charset="0"/>
              </a:rPr>
              <a:t>Garden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	Decoration 	Dream 	Goal 	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Team </a:t>
            </a:r>
            <a:r>
              <a:rPr lang="en-GB" sz="6000" dirty="0">
                <a:latin typeface="My Happy Ending" pitchFamily="2" charset="0"/>
                <a:ea typeface="My Happy Ending" pitchFamily="2" charset="0"/>
              </a:rPr>
              <a:t>work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	Enterprise 	Design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Cooperation</a:t>
            </a:r>
            <a:endParaRPr lang="en-GB" sz="6000" dirty="0">
              <a:effectLst/>
              <a:latin typeface="My Happy Ending" pitchFamily="2" charset="0"/>
              <a:ea typeface="My Happy En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846" y="850678"/>
            <a:ext cx="9489999" cy="5018563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Calm </a:t>
            </a:r>
            <a:r>
              <a:rPr lang="en-GB" sz="6000" u="sng" dirty="0" smtClean="0">
                <a:latin typeface="My Happy Ending" pitchFamily="2" charset="0"/>
                <a:ea typeface="My Happy Ending" pitchFamily="2" charset="0"/>
              </a:rPr>
              <a:t>Me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Use the Calm Me script.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6" y="2099305"/>
            <a:ext cx="4591428" cy="285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896" y="2099305"/>
            <a:ext cx="3806924" cy="28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21" y="418013"/>
            <a:ext cx="10494834" cy="6257107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Open my mind </a:t>
            </a:r>
            <a:endParaRPr lang="en-GB" sz="60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In your groups, look at the pictures of gardens. How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many garden decorations can you see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? Which group can spot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the most?</a:t>
            </a:r>
          </a:p>
        </p:txBody>
      </p:sp>
    </p:spTree>
    <p:extLst>
      <p:ext uri="{BB962C8B-B14F-4D97-AF65-F5344CB8AC3E}">
        <p14:creationId xmlns:p14="http://schemas.microsoft.com/office/powerpoint/2010/main" val="129157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21" y="418013"/>
            <a:ext cx="10494834" cy="6257107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Open my mind </a:t>
            </a:r>
            <a:endParaRPr lang="en-GB" sz="60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09" y="1547969"/>
            <a:ext cx="6916658" cy="47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721" y="418013"/>
            <a:ext cx="10494834" cy="6257107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Open my mind </a:t>
            </a:r>
            <a:endParaRPr lang="en-GB" sz="60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39" y="1471592"/>
            <a:ext cx="6889166" cy="47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6" y="632541"/>
            <a:ext cx="10169203" cy="5624568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400" u="sng" dirty="0">
                <a:latin typeface="My Happy Ending" pitchFamily="2" charset="0"/>
                <a:ea typeface="My Happy Ending" pitchFamily="2" charset="0"/>
              </a:rPr>
              <a:t>Tell me or show me </a:t>
            </a:r>
            <a:endParaRPr lang="en-GB" sz="4400" u="sng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Whole School -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Garden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of Dreams and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Goals - Challenge</a:t>
            </a:r>
            <a:endParaRPr lang="en-GB" sz="4400" dirty="0" smtClean="0">
              <a:latin typeface="My Happy Ending" pitchFamily="2" charset="0"/>
              <a:ea typeface="My Happy Ending" pitchFamily="2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Each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class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is going to make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things to sell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and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the money raised will go to the Year 6 chosen charity.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The year 3 challenge </a:t>
            </a:r>
            <a:r>
              <a:rPr lang="en-GB" sz="4400" dirty="0">
                <a:latin typeface="My Happy Ending" pitchFamily="2" charset="0"/>
                <a:ea typeface="My Happy Ending" pitchFamily="2" charset="0"/>
              </a:rPr>
              <a:t>is to create a garden decoration which can be made and </a:t>
            </a:r>
            <a:r>
              <a:rPr lang="en-GB" sz="4400" dirty="0" smtClean="0">
                <a:latin typeface="My Happy Ending" pitchFamily="2" charset="0"/>
                <a:ea typeface="My Happy Ending" pitchFamily="2" charset="0"/>
              </a:rPr>
              <a:t>sold. We have a few lessons to get this ready. In your group, have a think about what you could make.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GB" sz="36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6" y="632541"/>
            <a:ext cx="10169203" cy="5018563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Let’s share some ideas.</a:t>
            </a:r>
            <a:endParaRPr lang="en-GB" sz="48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38" y="275882"/>
            <a:ext cx="2765924" cy="3452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289" y="3325815"/>
            <a:ext cx="2131962" cy="3143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231" y="3195745"/>
            <a:ext cx="4043487" cy="3403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0" y="1582243"/>
            <a:ext cx="4310664" cy="3003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380" y="469807"/>
            <a:ext cx="1790127" cy="2224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74" y="4744466"/>
            <a:ext cx="2295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0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312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 Happy Ending</vt:lpstr>
      <vt:lpstr>Times New Roman</vt:lpstr>
      <vt:lpstr>Office Theme</vt:lpstr>
      <vt:lpstr>This term in PSHE our topic is: Dreams and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45</cp:revision>
  <dcterms:created xsi:type="dcterms:W3CDTF">2021-08-31T10:06:11Z</dcterms:created>
  <dcterms:modified xsi:type="dcterms:W3CDTF">2022-01-29T11:57:12Z</dcterms:modified>
</cp:coreProperties>
</file>