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2" r:id="rId8"/>
    <p:sldId id="264" r:id="rId9"/>
    <p:sldId id="260" r:id="rId10"/>
    <p:sldId id="265" r:id="rId11"/>
    <p:sldId id="267" r:id="rId12"/>
    <p:sldId id="268"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55D5-A65E-440F-AA9A-EE1A2B002D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268D74-A031-4F08-96AC-7399D028C7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E09C72-A074-46F6-AD84-A30C336FB668}"/>
              </a:ext>
            </a:extLst>
          </p:cNvPr>
          <p:cNvSpPr>
            <a:spLocks noGrp="1"/>
          </p:cNvSpPr>
          <p:nvPr>
            <p:ph type="dt" sz="half" idx="10"/>
          </p:nvPr>
        </p:nvSpPr>
        <p:spPr/>
        <p:txBody>
          <a:bodyPr/>
          <a:lstStyle/>
          <a:p>
            <a:fld id="{A4EF6A02-6B6E-4704-893E-9F01E8436367}" type="datetimeFigureOut">
              <a:rPr lang="en-GB" smtClean="0"/>
              <a:t>09/04/2021</a:t>
            </a:fld>
            <a:endParaRPr lang="en-GB"/>
          </a:p>
        </p:txBody>
      </p:sp>
      <p:sp>
        <p:nvSpPr>
          <p:cNvPr id="5" name="Footer Placeholder 4">
            <a:extLst>
              <a:ext uri="{FF2B5EF4-FFF2-40B4-BE49-F238E27FC236}">
                <a16:creationId xmlns:a16="http://schemas.microsoft.com/office/drawing/2014/main" id="{79CD9EB9-D99F-4B90-89E3-8507218F9B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DDE360-4DEF-4652-89B1-C3CF1C4B24A1}"/>
              </a:ext>
            </a:extLst>
          </p:cNvPr>
          <p:cNvSpPr>
            <a:spLocks noGrp="1"/>
          </p:cNvSpPr>
          <p:nvPr>
            <p:ph type="sldNum" sz="quarter" idx="12"/>
          </p:nvPr>
        </p:nvSpPr>
        <p:spPr/>
        <p:txBody>
          <a:bodyPr/>
          <a:lstStyle/>
          <a:p>
            <a:fld id="{54F6DCF7-E5F9-4257-9855-52170444CDF0}" type="slidenum">
              <a:rPr lang="en-GB" smtClean="0"/>
              <a:t>‹#›</a:t>
            </a:fld>
            <a:endParaRPr lang="en-GB"/>
          </a:p>
        </p:txBody>
      </p:sp>
    </p:spTree>
    <p:extLst>
      <p:ext uri="{BB962C8B-B14F-4D97-AF65-F5344CB8AC3E}">
        <p14:creationId xmlns:p14="http://schemas.microsoft.com/office/powerpoint/2010/main" val="147963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F60A-BBD6-473C-A2C0-DD924D4714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08D15A-5D34-4C7F-860F-E5A0000F6C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DA16DF-A2B5-4F3D-85FB-A69BF7E52CC7}"/>
              </a:ext>
            </a:extLst>
          </p:cNvPr>
          <p:cNvSpPr>
            <a:spLocks noGrp="1"/>
          </p:cNvSpPr>
          <p:nvPr>
            <p:ph type="dt" sz="half" idx="10"/>
          </p:nvPr>
        </p:nvSpPr>
        <p:spPr/>
        <p:txBody>
          <a:bodyPr/>
          <a:lstStyle/>
          <a:p>
            <a:fld id="{A4EF6A02-6B6E-4704-893E-9F01E8436367}" type="datetimeFigureOut">
              <a:rPr lang="en-GB" smtClean="0"/>
              <a:t>09/04/2021</a:t>
            </a:fld>
            <a:endParaRPr lang="en-GB"/>
          </a:p>
        </p:txBody>
      </p:sp>
      <p:sp>
        <p:nvSpPr>
          <p:cNvPr id="5" name="Footer Placeholder 4">
            <a:extLst>
              <a:ext uri="{FF2B5EF4-FFF2-40B4-BE49-F238E27FC236}">
                <a16:creationId xmlns:a16="http://schemas.microsoft.com/office/drawing/2014/main" id="{137D3BCA-FD2D-41B8-826F-0407B3A601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09BA1A-CBFF-4740-BEBC-61088400C822}"/>
              </a:ext>
            </a:extLst>
          </p:cNvPr>
          <p:cNvSpPr>
            <a:spLocks noGrp="1"/>
          </p:cNvSpPr>
          <p:nvPr>
            <p:ph type="sldNum" sz="quarter" idx="12"/>
          </p:nvPr>
        </p:nvSpPr>
        <p:spPr/>
        <p:txBody>
          <a:bodyPr/>
          <a:lstStyle/>
          <a:p>
            <a:fld id="{54F6DCF7-E5F9-4257-9855-52170444CDF0}" type="slidenum">
              <a:rPr lang="en-GB" smtClean="0"/>
              <a:t>‹#›</a:t>
            </a:fld>
            <a:endParaRPr lang="en-GB"/>
          </a:p>
        </p:txBody>
      </p:sp>
    </p:spTree>
    <p:extLst>
      <p:ext uri="{BB962C8B-B14F-4D97-AF65-F5344CB8AC3E}">
        <p14:creationId xmlns:p14="http://schemas.microsoft.com/office/powerpoint/2010/main" val="109092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8E41F9-7DE2-4B2F-9E69-D8D41AE97D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6FE4BC-72BE-42D1-8D77-FA7CCCB52F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DFA2C9-3937-457E-A2FC-A04A0347AFE0}"/>
              </a:ext>
            </a:extLst>
          </p:cNvPr>
          <p:cNvSpPr>
            <a:spLocks noGrp="1"/>
          </p:cNvSpPr>
          <p:nvPr>
            <p:ph type="dt" sz="half" idx="10"/>
          </p:nvPr>
        </p:nvSpPr>
        <p:spPr/>
        <p:txBody>
          <a:bodyPr/>
          <a:lstStyle/>
          <a:p>
            <a:fld id="{A4EF6A02-6B6E-4704-893E-9F01E8436367}" type="datetimeFigureOut">
              <a:rPr lang="en-GB" smtClean="0"/>
              <a:t>09/04/2021</a:t>
            </a:fld>
            <a:endParaRPr lang="en-GB"/>
          </a:p>
        </p:txBody>
      </p:sp>
      <p:sp>
        <p:nvSpPr>
          <p:cNvPr id="5" name="Footer Placeholder 4">
            <a:extLst>
              <a:ext uri="{FF2B5EF4-FFF2-40B4-BE49-F238E27FC236}">
                <a16:creationId xmlns:a16="http://schemas.microsoft.com/office/drawing/2014/main" id="{173B3D47-6946-4AF7-8904-6144A493F8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119A89-76D6-47B6-B778-E6AB846F5F08}"/>
              </a:ext>
            </a:extLst>
          </p:cNvPr>
          <p:cNvSpPr>
            <a:spLocks noGrp="1"/>
          </p:cNvSpPr>
          <p:nvPr>
            <p:ph type="sldNum" sz="quarter" idx="12"/>
          </p:nvPr>
        </p:nvSpPr>
        <p:spPr/>
        <p:txBody>
          <a:bodyPr/>
          <a:lstStyle/>
          <a:p>
            <a:fld id="{54F6DCF7-E5F9-4257-9855-52170444CDF0}" type="slidenum">
              <a:rPr lang="en-GB" smtClean="0"/>
              <a:t>‹#›</a:t>
            </a:fld>
            <a:endParaRPr lang="en-GB"/>
          </a:p>
        </p:txBody>
      </p:sp>
    </p:spTree>
    <p:extLst>
      <p:ext uri="{BB962C8B-B14F-4D97-AF65-F5344CB8AC3E}">
        <p14:creationId xmlns:p14="http://schemas.microsoft.com/office/powerpoint/2010/main" val="115576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5896-D85E-4D56-ADA4-A9B2F4C6DE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C5661C-9975-406A-8162-4FFF2F9BA0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1A6FD-572E-4B4A-B40F-826D50DDACDA}"/>
              </a:ext>
            </a:extLst>
          </p:cNvPr>
          <p:cNvSpPr>
            <a:spLocks noGrp="1"/>
          </p:cNvSpPr>
          <p:nvPr>
            <p:ph type="dt" sz="half" idx="10"/>
          </p:nvPr>
        </p:nvSpPr>
        <p:spPr/>
        <p:txBody>
          <a:bodyPr/>
          <a:lstStyle/>
          <a:p>
            <a:fld id="{A4EF6A02-6B6E-4704-893E-9F01E8436367}" type="datetimeFigureOut">
              <a:rPr lang="en-GB" smtClean="0"/>
              <a:t>09/04/2021</a:t>
            </a:fld>
            <a:endParaRPr lang="en-GB"/>
          </a:p>
        </p:txBody>
      </p:sp>
      <p:sp>
        <p:nvSpPr>
          <p:cNvPr id="5" name="Footer Placeholder 4">
            <a:extLst>
              <a:ext uri="{FF2B5EF4-FFF2-40B4-BE49-F238E27FC236}">
                <a16:creationId xmlns:a16="http://schemas.microsoft.com/office/drawing/2014/main" id="{7794DCE5-3A03-4C8F-B0A6-09501B4C7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E42E90-7ABE-497B-B7B0-70D3112AF91B}"/>
              </a:ext>
            </a:extLst>
          </p:cNvPr>
          <p:cNvSpPr>
            <a:spLocks noGrp="1"/>
          </p:cNvSpPr>
          <p:nvPr>
            <p:ph type="sldNum" sz="quarter" idx="12"/>
          </p:nvPr>
        </p:nvSpPr>
        <p:spPr/>
        <p:txBody>
          <a:bodyPr/>
          <a:lstStyle/>
          <a:p>
            <a:fld id="{54F6DCF7-E5F9-4257-9855-52170444CDF0}" type="slidenum">
              <a:rPr lang="en-GB" smtClean="0"/>
              <a:t>‹#›</a:t>
            </a:fld>
            <a:endParaRPr lang="en-GB"/>
          </a:p>
        </p:txBody>
      </p:sp>
    </p:spTree>
    <p:extLst>
      <p:ext uri="{BB962C8B-B14F-4D97-AF65-F5344CB8AC3E}">
        <p14:creationId xmlns:p14="http://schemas.microsoft.com/office/powerpoint/2010/main" val="4204625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17E5-010B-42E9-9876-7974AB0D3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28D2AAE-7348-4582-B342-441D90F591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A63CA8-375B-4C84-9D72-3D4329D7D3BB}"/>
              </a:ext>
            </a:extLst>
          </p:cNvPr>
          <p:cNvSpPr>
            <a:spLocks noGrp="1"/>
          </p:cNvSpPr>
          <p:nvPr>
            <p:ph type="dt" sz="half" idx="10"/>
          </p:nvPr>
        </p:nvSpPr>
        <p:spPr/>
        <p:txBody>
          <a:bodyPr/>
          <a:lstStyle/>
          <a:p>
            <a:fld id="{A4EF6A02-6B6E-4704-893E-9F01E8436367}" type="datetimeFigureOut">
              <a:rPr lang="en-GB" smtClean="0"/>
              <a:t>09/04/2021</a:t>
            </a:fld>
            <a:endParaRPr lang="en-GB"/>
          </a:p>
        </p:txBody>
      </p:sp>
      <p:sp>
        <p:nvSpPr>
          <p:cNvPr id="5" name="Footer Placeholder 4">
            <a:extLst>
              <a:ext uri="{FF2B5EF4-FFF2-40B4-BE49-F238E27FC236}">
                <a16:creationId xmlns:a16="http://schemas.microsoft.com/office/drawing/2014/main" id="{B3B92D79-3EE7-4A1F-A6FD-C2FE04EB56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66E931-1501-4144-914B-1D556E637906}"/>
              </a:ext>
            </a:extLst>
          </p:cNvPr>
          <p:cNvSpPr>
            <a:spLocks noGrp="1"/>
          </p:cNvSpPr>
          <p:nvPr>
            <p:ph type="sldNum" sz="quarter" idx="12"/>
          </p:nvPr>
        </p:nvSpPr>
        <p:spPr/>
        <p:txBody>
          <a:bodyPr/>
          <a:lstStyle/>
          <a:p>
            <a:fld id="{54F6DCF7-E5F9-4257-9855-52170444CDF0}" type="slidenum">
              <a:rPr lang="en-GB" smtClean="0"/>
              <a:t>‹#›</a:t>
            </a:fld>
            <a:endParaRPr lang="en-GB"/>
          </a:p>
        </p:txBody>
      </p:sp>
    </p:spTree>
    <p:extLst>
      <p:ext uri="{BB962C8B-B14F-4D97-AF65-F5344CB8AC3E}">
        <p14:creationId xmlns:p14="http://schemas.microsoft.com/office/powerpoint/2010/main" val="247586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928B-BE18-4930-B004-692EF4669E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A6C158-425F-404B-B092-3D62E6319C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F8DBD0-F9A2-4D33-BDE9-954F9753162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DA88A0-CE9B-4B0D-8A2B-679B70E566C7}"/>
              </a:ext>
            </a:extLst>
          </p:cNvPr>
          <p:cNvSpPr>
            <a:spLocks noGrp="1"/>
          </p:cNvSpPr>
          <p:nvPr>
            <p:ph type="dt" sz="half" idx="10"/>
          </p:nvPr>
        </p:nvSpPr>
        <p:spPr/>
        <p:txBody>
          <a:bodyPr/>
          <a:lstStyle/>
          <a:p>
            <a:fld id="{A4EF6A02-6B6E-4704-893E-9F01E8436367}" type="datetimeFigureOut">
              <a:rPr lang="en-GB" smtClean="0"/>
              <a:t>09/04/2021</a:t>
            </a:fld>
            <a:endParaRPr lang="en-GB"/>
          </a:p>
        </p:txBody>
      </p:sp>
      <p:sp>
        <p:nvSpPr>
          <p:cNvPr id="6" name="Footer Placeholder 5">
            <a:extLst>
              <a:ext uri="{FF2B5EF4-FFF2-40B4-BE49-F238E27FC236}">
                <a16:creationId xmlns:a16="http://schemas.microsoft.com/office/drawing/2014/main" id="{4C736E92-76C8-4778-8C11-73337957DE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76F800-D766-45C1-8757-D58C01CBD82F}"/>
              </a:ext>
            </a:extLst>
          </p:cNvPr>
          <p:cNvSpPr>
            <a:spLocks noGrp="1"/>
          </p:cNvSpPr>
          <p:nvPr>
            <p:ph type="sldNum" sz="quarter" idx="12"/>
          </p:nvPr>
        </p:nvSpPr>
        <p:spPr/>
        <p:txBody>
          <a:bodyPr/>
          <a:lstStyle/>
          <a:p>
            <a:fld id="{54F6DCF7-E5F9-4257-9855-52170444CDF0}" type="slidenum">
              <a:rPr lang="en-GB" smtClean="0"/>
              <a:t>‹#›</a:t>
            </a:fld>
            <a:endParaRPr lang="en-GB"/>
          </a:p>
        </p:txBody>
      </p:sp>
    </p:spTree>
    <p:extLst>
      <p:ext uri="{BB962C8B-B14F-4D97-AF65-F5344CB8AC3E}">
        <p14:creationId xmlns:p14="http://schemas.microsoft.com/office/powerpoint/2010/main" val="189255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E590-6982-4458-8E0F-EA66AEFDEA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3654BC-88F7-4EA6-8425-A5D3637B2C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999437-98F6-4901-9538-73A371530F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7DA7B7-1D7B-4015-AF5D-4B3B060314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696A53-F73B-44D3-A298-A468ADC742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94C5F8-C46F-49B3-B762-F42EC5A5B55F}"/>
              </a:ext>
            </a:extLst>
          </p:cNvPr>
          <p:cNvSpPr>
            <a:spLocks noGrp="1"/>
          </p:cNvSpPr>
          <p:nvPr>
            <p:ph type="dt" sz="half" idx="10"/>
          </p:nvPr>
        </p:nvSpPr>
        <p:spPr/>
        <p:txBody>
          <a:bodyPr/>
          <a:lstStyle/>
          <a:p>
            <a:fld id="{A4EF6A02-6B6E-4704-893E-9F01E8436367}" type="datetimeFigureOut">
              <a:rPr lang="en-GB" smtClean="0"/>
              <a:t>09/04/2021</a:t>
            </a:fld>
            <a:endParaRPr lang="en-GB"/>
          </a:p>
        </p:txBody>
      </p:sp>
      <p:sp>
        <p:nvSpPr>
          <p:cNvPr id="8" name="Footer Placeholder 7">
            <a:extLst>
              <a:ext uri="{FF2B5EF4-FFF2-40B4-BE49-F238E27FC236}">
                <a16:creationId xmlns:a16="http://schemas.microsoft.com/office/drawing/2014/main" id="{9ECE313F-8BE2-41CB-92E1-EDF39326B9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44D6F5-F96C-4926-B052-734E553B1B16}"/>
              </a:ext>
            </a:extLst>
          </p:cNvPr>
          <p:cNvSpPr>
            <a:spLocks noGrp="1"/>
          </p:cNvSpPr>
          <p:nvPr>
            <p:ph type="sldNum" sz="quarter" idx="12"/>
          </p:nvPr>
        </p:nvSpPr>
        <p:spPr/>
        <p:txBody>
          <a:bodyPr/>
          <a:lstStyle/>
          <a:p>
            <a:fld id="{54F6DCF7-E5F9-4257-9855-52170444CDF0}" type="slidenum">
              <a:rPr lang="en-GB" smtClean="0"/>
              <a:t>‹#›</a:t>
            </a:fld>
            <a:endParaRPr lang="en-GB"/>
          </a:p>
        </p:txBody>
      </p:sp>
    </p:spTree>
    <p:extLst>
      <p:ext uri="{BB962C8B-B14F-4D97-AF65-F5344CB8AC3E}">
        <p14:creationId xmlns:p14="http://schemas.microsoft.com/office/powerpoint/2010/main" val="27312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467B-00F9-45A0-AEB8-29985639AA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4CC06B-8215-4665-9D38-E548F0221E21}"/>
              </a:ext>
            </a:extLst>
          </p:cNvPr>
          <p:cNvSpPr>
            <a:spLocks noGrp="1"/>
          </p:cNvSpPr>
          <p:nvPr>
            <p:ph type="dt" sz="half" idx="10"/>
          </p:nvPr>
        </p:nvSpPr>
        <p:spPr/>
        <p:txBody>
          <a:bodyPr/>
          <a:lstStyle/>
          <a:p>
            <a:fld id="{A4EF6A02-6B6E-4704-893E-9F01E8436367}" type="datetimeFigureOut">
              <a:rPr lang="en-GB" smtClean="0"/>
              <a:t>09/04/2021</a:t>
            </a:fld>
            <a:endParaRPr lang="en-GB"/>
          </a:p>
        </p:txBody>
      </p:sp>
      <p:sp>
        <p:nvSpPr>
          <p:cNvPr id="4" name="Footer Placeholder 3">
            <a:extLst>
              <a:ext uri="{FF2B5EF4-FFF2-40B4-BE49-F238E27FC236}">
                <a16:creationId xmlns:a16="http://schemas.microsoft.com/office/drawing/2014/main" id="{5516262F-111B-4BAF-83B7-61936C51A6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EF1AE8-EFC2-4B02-BB5A-58E9745C5573}"/>
              </a:ext>
            </a:extLst>
          </p:cNvPr>
          <p:cNvSpPr>
            <a:spLocks noGrp="1"/>
          </p:cNvSpPr>
          <p:nvPr>
            <p:ph type="sldNum" sz="quarter" idx="12"/>
          </p:nvPr>
        </p:nvSpPr>
        <p:spPr/>
        <p:txBody>
          <a:bodyPr/>
          <a:lstStyle/>
          <a:p>
            <a:fld id="{54F6DCF7-E5F9-4257-9855-52170444CDF0}" type="slidenum">
              <a:rPr lang="en-GB" smtClean="0"/>
              <a:t>‹#›</a:t>
            </a:fld>
            <a:endParaRPr lang="en-GB"/>
          </a:p>
        </p:txBody>
      </p:sp>
    </p:spTree>
    <p:extLst>
      <p:ext uri="{BB962C8B-B14F-4D97-AF65-F5344CB8AC3E}">
        <p14:creationId xmlns:p14="http://schemas.microsoft.com/office/powerpoint/2010/main" val="3995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27244A-E5DB-4857-A57B-0F15D8BBE58A}"/>
              </a:ext>
            </a:extLst>
          </p:cNvPr>
          <p:cNvSpPr>
            <a:spLocks noGrp="1"/>
          </p:cNvSpPr>
          <p:nvPr>
            <p:ph type="dt" sz="half" idx="10"/>
          </p:nvPr>
        </p:nvSpPr>
        <p:spPr/>
        <p:txBody>
          <a:bodyPr/>
          <a:lstStyle/>
          <a:p>
            <a:fld id="{A4EF6A02-6B6E-4704-893E-9F01E8436367}" type="datetimeFigureOut">
              <a:rPr lang="en-GB" smtClean="0"/>
              <a:t>09/04/2021</a:t>
            </a:fld>
            <a:endParaRPr lang="en-GB"/>
          </a:p>
        </p:txBody>
      </p:sp>
      <p:sp>
        <p:nvSpPr>
          <p:cNvPr id="3" name="Footer Placeholder 2">
            <a:extLst>
              <a:ext uri="{FF2B5EF4-FFF2-40B4-BE49-F238E27FC236}">
                <a16:creationId xmlns:a16="http://schemas.microsoft.com/office/drawing/2014/main" id="{9F15AF86-9233-47E4-BFE1-232A55F2E3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994D09-C189-45D9-B85E-185EB37B091A}"/>
              </a:ext>
            </a:extLst>
          </p:cNvPr>
          <p:cNvSpPr>
            <a:spLocks noGrp="1"/>
          </p:cNvSpPr>
          <p:nvPr>
            <p:ph type="sldNum" sz="quarter" idx="12"/>
          </p:nvPr>
        </p:nvSpPr>
        <p:spPr/>
        <p:txBody>
          <a:bodyPr/>
          <a:lstStyle/>
          <a:p>
            <a:fld id="{54F6DCF7-E5F9-4257-9855-52170444CDF0}" type="slidenum">
              <a:rPr lang="en-GB" smtClean="0"/>
              <a:t>‹#›</a:t>
            </a:fld>
            <a:endParaRPr lang="en-GB"/>
          </a:p>
        </p:txBody>
      </p:sp>
    </p:spTree>
    <p:extLst>
      <p:ext uri="{BB962C8B-B14F-4D97-AF65-F5344CB8AC3E}">
        <p14:creationId xmlns:p14="http://schemas.microsoft.com/office/powerpoint/2010/main" val="150542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E87F-6023-4AFF-8243-ED03FAA0C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7D33C3-AD0E-4628-B3FB-82682EADB3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D3B74A-5F18-4183-BEC9-38C5D99EA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D466EB-03C1-45B4-B33B-7912D95A24B5}"/>
              </a:ext>
            </a:extLst>
          </p:cNvPr>
          <p:cNvSpPr>
            <a:spLocks noGrp="1"/>
          </p:cNvSpPr>
          <p:nvPr>
            <p:ph type="dt" sz="half" idx="10"/>
          </p:nvPr>
        </p:nvSpPr>
        <p:spPr/>
        <p:txBody>
          <a:bodyPr/>
          <a:lstStyle/>
          <a:p>
            <a:fld id="{A4EF6A02-6B6E-4704-893E-9F01E8436367}" type="datetimeFigureOut">
              <a:rPr lang="en-GB" smtClean="0"/>
              <a:t>09/04/2021</a:t>
            </a:fld>
            <a:endParaRPr lang="en-GB"/>
          </a:p>
        </p:txBody>
      </p:sp>
      <p:sp>
        <p:nvSpPr>
          <p:cNvPr id="6" name="Footer Placeholder 5">
            <a:extLst>
              <a:ext uri="{FF2B5EF4-FFF2-40B4-BE49-F238E27FC236}">
                <a16:creationId xmlns:a16="http://schemas.microsoft.com/office/drawing/2014/main" id="{1D6F24CB-B533-4F39-A9A0-844C7C1A83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884444-303C-470C-9DE8-C21FFD630706}"/>
              </a:ext>
            </a:extLst>
          </p:cNvPr>
          <p:cNvSpPr>
            <a:spLocks noGrp="1"/>
          </p:cNvSpPr>
          <p:nvPr>
            <p:ph type="sldNum" sz="quarter" idx="12"/>
          </p:nvPr>
        </p:nvSpPr>
        <p:spPr/>
        <p:txBody>
          <a:bodyPr/>
          <a:lstStyle/>
          <a:p>
            <a:fld id="{54F6DCF7-E5F9-4257-9855-52170444CDF0}" type="slidenum">
              <a:rPr lang="en-GB" smtClean="0"/>
              <a:t>‹#›</a:t>
            </a:fld>
            <a:endParaRPr lang="en-GB"/>
          </a:p>
        </p:txBody>
      </p:sp>
    </p:spTree>
    <p:extLst>
      <p:ext uri="{BB962C8B-B14F-4D97-AF65-F5344CB8AC3E}">
        <p14:creationId xmlns:p14="http://schemas.microsoft.com/office/powerpoint/2010/main" val="1332002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1999-6E6C-441F-A545-3B26DF920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53265D-F69D-40C0-AA0D-BD3C1F9F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754CAF-CC83-424F-AA9A-2419B80B5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8CF22B-593A-4F3E-B4F2-BE011C8AA0EC}"/>
              </a:ext>
            </a:extLst>
          </p:cNvPr>
          <p:cNvSpPr>
            <a:spLocks noGrp="1"/>
          </p:cNvSpPr>
          <p:nvPr>
            <p:ph type="dt" sz="half" idx="10"/>
          </p:nvPr>
        </p:nvSpPr>
        <p:spPr/>
        <p:txBody>
          <a:bodyPr/>
          <a:lstStyle/>
          <a:p>
            <a:fld id="{A4EF6A02-6B6E-4704-893E-9F01E8436367}" type="datetimeFigureOut">
              <a:rPr lang="en-GB" smtClean="0"/>
              <a:t>09/04/2021</a:t>
            </a:fld>
            <a:endParaRPr lang="en-GB"/>
          </a:p>
        </p:txBody>
      </p:sp>
      <p:sp>
        <p:nvSpPr>
          <p:cNvPr id="6" name="Footer Placeholder 5">
            <a:extLst>
              <a:ext uri="{FF2B5EF4-FFF2-40B4-BE49-F238E27FC236}">
                <a16:creationId xmlns:a16="http://schemas.microsoft.com/office/drawing/2014/main" id="{1896EF45-51FB-4265-947E-F35C80BD50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4916DD-E7F4-4770-8C78-6928906B7A87}"/>
              </a:ext>
            </a:extLst>
          </p:cNvPr>
          <p:cNvSpPr>
            <a:spLocks noGrp="1"/>
          </p:cNvSpPr>
          <p:nvPr>
            <p:ph type="sldNum" sz="quarter" idx="12"/>
          </p:nvPr>
        </p:nvSpPr>
        <p:spPr/>
        <p:txBody>
          <a:bodyPr/>
          <a:lstStyle/>
          <a:p>
            <a:fld id="{54F6DCF7-E5F9-4257-9855-52170444CDF0}" type="slidenum">
              <a:rPr lang="en-GB" smtClean="0"/>
              <a:t>‹#›</a:t>
            </a:fld>
            <a:endParaRPr lang="en-GB"/>
          </a:p>
        </p:txBody>
      </p:sp>
    </p:spTree>
    <p:extLst>
      <p:ext uri="{BB962C8B-B14F-4D97-AF65-F5344CB8AC3E}">
        <p14:creationId xmlns:p14="http://schemas.microsoft.com/office/powerpoint/2010/main" val="127764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928527-406C-45AA-A9BA-6FAFFF941C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489F16-BF27-407E-BDAD-B5F171ED0E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F57113-B355-4639-A302-9001E8E07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F6A02-6B6E-4704-893E-9F01E8436367}" type="datetimeFigureOut">
              <a:rPr lang="en-GB" smtClean="0"/>
              <a:t>09/04/2021</a:t>
            </a:fld>
            <a:endParaRPr lang="en-GB"/>
          </a:p>
        </p:txBody>
      </p:sp>
      <p:sp>
        <p:nvSpPr>
          <p:cNvPr id="5" name="Footer Placeholder 4">
            <a:extLst>
              <a:ext uri="{FF2B5EF4-FFF2-40B4-BE49-F238E27FC236}">
                <a16:creationId xmlns:a16="http://schemas.microsoft.com/office/drawing/2014/main" id="{B7AD448F-D92F-4F1C-9770-377DBCE07D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C39CC6-7AF1-4999-8667-4835CBA3A2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6DCF7-E5F9-4257-9855-52170444CDF0}" type="slidenum">
              <a:rPr lang="en-GB" smtClean="0"/>
              <a:t>‹#›</a:t>
            </a:fld>
            <a:endParaRPr lang="en-GB"/>
          </a:p>
        </p:txBody>
      </p:sp>
    </p:spTree>
    <p:extLst>
      <p:ext uri="{BB962C8B-B14F-4D97-AF65-F5344CB8AC3E}">
        <p14:creationId xmlns:p14="http://schemas.microsoft.com/office/powerpoint/2010/main" val="904630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RTRW2Cf9U2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D1DC-26D5-48DF-9DA2-012C167555DE}"/>
              </a:ext>
            </a:extLst>
          </p:cNvPr>
          <p:cNvSpPr>
            <a:spLocks noGrp="1"/>
          </p:cNvSpPr>
          <p:nvPr>
            <p:ph type="ctrTitle"/>
          </p:nvPr>
        </p:nvSpPr>
        <p:spPr>
          <a:xfrm>
            <a:off x="1284849" y="394995"/>
            <a:ext cx="9144000" cy="1447872"/>
          </a:xfrm>
        </p:spPr>
        <p:txBody>
          <a:bodyPr>
            <a:normAutofit/>
          </a:bodyPr>
          <a:lstStyle/>
          <a:p>
            <a:pPr algn="l"/>
            <a:r>
              <a:rPr lang="en-GB" sz="8000" u="sng" dirty="0">
                <a:latin typeface="My Happy Ending" pitchFamily="2" charset="0"/>
                <a:ea typeface="My Happy Ending" pitchFamily="2" charset="0"/>
              </a:rPr>
              <a:t>Plants – Growth and Support</a:t>
            </a:r>
          </a:p>
        </p:txBody>
      </p:sp>
      <p:sp>
        <p:nvSpPr>
          <p:cNvPr id="3" name="Subtitle 2">
            <a:extLst>
              <a:ext uri="{FF2B5EF4-FFF2-40B4-BE49-F238E27FC236}">
                <a16:creationId xmlns:a16="http://schemas.microsoft.com/office/drawing/2014/main" id="{D960D2FF-AB22-4EB3-920C-87354041F189}"/>
              </a:ext>
            </a:extLst>
          </p:cNvPr>
          <p:cNvSpPr>
            <a:spLocks noGrp="1"/>
          </p:cNvSpPr>
          <p:nvPr>
            <p:ph type="subTitle" idx="1"/>
          </p:nvPr>
        </p:nvSpPr>
        <p:spPr>
          <a:xfrm>
            <a:off x="1284849" y="2042460"/>
            <a:ext cx="9144000" cy="1655762"/>
          </a:xfrm>
        </p:spPr>
        <p:txBody>
          <a:bodyPr>
            <a:normAutofit lnSpcReduction="10000"/>
          </a:bodyPr>
          <a:lstStyle/>
          <a:p>
            <a:pPr algn="l"/>
            <a:r>
              <a:rPr lang="en-GB" sz="4000" dirty="0">
                <a:latin typeface="My Happy Ending" pitchFamily="2" charset="0"/>
                <a:ea typeface="My Happy Ending" pitchFamily="2" charset="0"/>
              </a:rPr>
              <a:t>Today we are going to start a new Science topic about the growth and support of plants. In today’s lesson, we are going to learn about the different parts of a plant.</a:t>
            </a:r>
          </a:p>
        </p:txBody>
      </p:sp>
      <p:pic>
        <p:nvPicPr>
          <p:cNvPr id="4" name="Picture 3">
            <a:extLst>
              <a:ext uri="{FF2B5EF4-FFF2-40B4-BE49-F238E27FC236}">
                <a16:creationId xmlns:a16="http://schemas.microsoft.com/office/drawing/2014/main" id="{7F5C43F0-556F-4C82-9F48-B2789B905A22}"/>
              </a:ext>
            </a:extLst>
          </p:cNvPr>
          <p:cNvPicPr>
            <a:picLocks noChangeAspect="1"/>
          </p:cNvPicPr>
          <p:nvPr/>
        </p:nvPicPr>
        <p:blipFill>
          <a:blip r:embed="rId2"/>
          <a:stretch>
            <a:fillRect/>
          </a:stretch>
        </p:blipFill>
        <p:spPr>
          <a:xfrm>
            <a:off x="9059303" y="3685681"/>
            <a:ext cx="2306335" cy="2466975"/>
          </a:xfrm>
          <a:prstGeom prst="rect">
            <a:avLst/>
          </a:prstGeom>
        </p:spPr>
      </p:pic>
      <p:pic>
        <p:nvPicPr>
          <p:cNvPr id="5" name="Picture 4">
            <a:extLst>
              <a:ext uri="{FF2B5EF4-FFF2-40B4-BE49-F238E27FC236}">
                <a16:creationId xmlns:a16="http://schemas.microsoft.com/office/drawing/2014/main" id="{977AE608-B628-4AC1-8E69-8D81A49B5162}"/>
              </a:ext>
            </a:extLst>
          </p:cNvPr>
          <p:cNvPicPr>
            <a:picLocks noChangeAspect="1"/>
          </p:cNvPicPr>
          <p:nvPr/>
        </p:nvPicPr>
        <p:blipFill>
          <a:blip r:embed="rId3"/>
          <a:stretch>
            <a:fillRect/>
          </a:stretch>
        </p:blipFill>
        <p:spPr>
          <a:xfrm>
            <a:off x="4557932" y="3897815"/>
            <a:ext cx="3384377" cy="2254841"/>
          </a:xfrm>
          <a:prstGeom prst="rect">
            <a:avLst/>
          </a:prstGeom>
        </p:spPr>
      </p:pic>
      <p:pic>
        <p:nvPicPr>
          <p:cNvPr id="6" name="Picture 5">
            <a:extLst>
              <a:ext uri="{FF2B5EF4-FFF2-40B4-BE49-F238E27FC236}">
                <a16:creationId xmlns:a16="http://schemas.microsoft.com/office/drawing/2014/main" id="{BB106A34-B165-49F7-9537-F51AE298CAC5}"/>
              </a:ext>
            </a:extLst>
          </p:cNvPr>
          <p:cNvPicPr>
            <a:picLocks noChangeAspect="1"/>
          </p:cNvPicPr>
          <p:nvPr/>
        </p:nvPicPr>
        <p:blipFill>
          <a:blip r:embed="rId4"/>
          <a:stretch>
            <a:fillRect/>
          </a:stretch>
        </p:blipFill>
        <p:spPr>
          <a:xfrm>
            <a:off x="1284849" y="3722840"/>
            <a:ext cx="1847850" cy="2466975"/>
          </a:xfrm>
          <a:prstGeom prst="rect">
            <a:avLst/>
          </a:prstGeom>
        </p:spPr>
      </p:pic>
    </p:spTree>
    <p:extLst>
      <p:ext uri="{BB962C8B-B14F-4D97-AF65-F5344CB8AC3E}">
        <p14:creationId xmlns:p14="http://schemas.microsoft.com/office/powerpoint/2010/main" val="199000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60D2FF-AB22-4EB3-920C-87354041F189}"/>
              </a:ext>
            </a:extLst>
          </p:cNvPr>
          <p:cNvSpPr>
            <a:spLocks noGrp="1"/>
          </p:cNvSpPr>
          <p:nvPr>
            <p:ph type="subTitle" idx="1"/>
          </p:nvPr>
        </p:nvSpPr>
        <p:spPr>
          <a:xfrm>
            <a:off x="1284849" y="759655"/>
            <a:ext cx="9144000" cy="5261317"/>
          </a:xfrm>
        </p:spPr>
        <p:txBody>
          <a:bodyPr>
            <a:normAutofit/>
          </a:bodyPr>
          <a:lstStyle/>
          <a:p>
            <a:pPr algn="l">
              <a:lnSpc>
                <a:spcPct val="100000"/>
              </a:lnSpc>
              <a:defRPr/>
            </a:pPr>
            <a:r>
              <a:rPr lang="en-GB" sz="4400" b="1" u="sng" dirty="0">
                <a:latin typeface="My Happy Ending" pitchFamily="2" charset="0"/>
                <a:ea typeface="My Happy Ending" pitchFamily="2" charset="0"/>
              </a:rPr>
              <a:t>Flowers</a:t>
            </a:r>
          </a:p>
          <a:p>
            <a:pPr algn="l">
              <a:lnSpc>
                <a:spcPct val="100000"/>
              </a:lnSpc>
              <a:defRPr/>
            </a:pPr>
            <a:endParaRPr lang="en-GB" sz="4400" b="1" dirty="0">
              <a:latin typeface="My Happy Ending" pitchFamily="2" charset="0"/>
              <a:ea typeface="My Happy Ending" pitchFamily="2" charset="0"/>
            </a:endParaRPr>
          </a:p>
          <a:p>
            <a:pPr algn="l">
              <a:lnSpc>
                <a:spcPct val="100000"/>
              </a:lnSpc>
              <a:defRPr/>
            </a:pPr>
            <a:r>
              <a:rPr lang="en-GB" sz="4400" b="1" dirty="0">
                <a:latin typeface="My Happy Ending" pitchFamily="2" charset="0"/>
                <a:ea typeface="My Happy Ending" pitchFamily="2" charset="0"/>
              </a:rPr>
              <a:t>Do you know what the flower’s job is?</a:t>
            </a:r>
          </a:p>
          <a:p>
            <a:pPr algn="l">
              <a:lnSpc>
                <a:spcPct val="100000"/>
              </a:lnSpc>
              <a:defRPr/>
            </a:pPr>
            <a:r>
              <a:rPr lang="en-GB" sz="4400" dirty="0">
                <a:latin typeface="My Happy Ending" pitchFamily="2" charset="0"/>
                <a:ea typeface="My Happy Ending" pitchFamily="2" charset="0"/>
              </a:rPr>
              <a:t>Flowers are brightly coloured to attract insects and birds.</a:t>
            </a:r>
          </a:p>
          <a:p>
            <a:pPr algn="l">
              <a:lnSpc>
                <a:spcPct val="100000"/>
              </a:lnSpc>
              <a:defRPr/>
            </a:pPr>
            <a:r>
              <a:rPr lang="en-GB" sz="4400" dirty="0">
                <a:latin typeface="My Happy Ending" pitchFamily="2" charset="0"/>
                <a:ea typeface="My Happy Ending" pitchFamily="2" charset="0"/>
              </a:rPr>
              <a:t>The insects carry pollen to other flowers.  </a:t>
            </a:r>
          </a:p>
          <a:p>
            <a:pPr algn="l">
              <a:lnSpc>
                <a:spcPct val="100000"/>
              </a:lnSpc>
              <a:defRPr/>
            </a:pPr>
            <a:r>
              <a:rPr lang="en-GB" sz="4400" dirty="0">
                <a:latin typeface="My Happy Ending" pitchFamily="2" charset="0"/>
                <a:ea typeface="My Happy Ending" pitchFamily="2" charset="0"/>
              </a:rPr>
              <a:t>Flowers use the pollen to make seeds to grow new plants.</a:t>
            </a:r>
          </a:p>
          <a:p>
            <a:endParaRPr lang="en-GB" sz="4000" dirty="0">
              <a:latin typeface="My Happy Ending" pitchFamily="2" charset="0"/>
              <a:ea typeface="My Happy Ending" pitchFamily="2" charset="0"/>
            </a:endParaRPr>
          </a:p>
        </p:txBody>
      </p:sp>
      <p:pic>
        <p:nvPicPr>
          <p:cNvPr id="2" name="Picture 1">
            <a:extLst>
              <a:ext uri="{FF2B5EF4-FFF2-40B4-BE49-F238E27FC236}">
                <a16:creationId xmlns:a16="http://schemas.microsoft.com/office/drawing/2014/main" id="{DD0AD358-01CB-432F-A48E-A2B6277EFF36}"/>
              </a:ext>
            </a:extLst>
          </p:cNvPr>
          <p:cNvPicPr>
            <a:picLocks noChangeAspect="1"/>
          </p:cNvPicPr>
          <p:nvPr/>
        </p:nvPicPr>
        <p:blipFill>
          <a:blip r:embed="rId2"/>
          <a:stretch>
            <a:fillRect/>
          </a:stretch>
        </p:blipFill>
        <p:spPr>
          <a:xfrm>
            <a:off x="9215605" y="248568"/>
            <a:ext cx="2131949" cy="2997552"/>
          </a:xfrm>
          <a:prstGeom prst="rect">
            <a:avLst/>
          </a:prstGeom>
        </p:spPr>
      </p:pic>
    </p:spTree>
    <p:extLst>
      <p:ext uri="{BB962C8B-B14F-4D97-AF65-F5344CB8AC3E}">
        <p14:creationId xmlns:p14="http://schemas.microsoft.com/office/powerpoint/2010/main" val="244241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60D2FF-AB22-4EB3-920C-87354041F189}"/>
              </a:ext>
            </a:extLst>
          </p:cNvPr>
          <p:cNvSpPr>
            <a:spLocks noGrp="1"/>
          </p:cNvSpPr>
          <p:nvPr>
            <p:ph type="subTitle" idx="1"/>
          </p:nvPr>
        </p:nvSpPr>
        <p:spPr>
          <a:xfrm>
            <a:off x="844446" y="798341"/>
            <a:ext cx="4613819" cy="5261317"/>
          </a:xfrm>
        </p:spPr>
        <p:txBody>
          <a:bodyPr>
            <a:normAutofit/>
          </a:bodyPr>
          <a:lstStyle/>
          <a:p>
            <a:pPr algn="l">
              <a:lnSpc>
                <a:spcPct val="100000"/>
              </a:lnSpc>
              <a:defRPr/>
            </a:pPr>
            <a:r>
              <a:rPr lang="en-GB" sz="4400" b="1" u="sng" dirty="0">
                <a:latin typeface="My Happy Ending" pitchFamily="2" charset="0"/>
                <a:ea typeface="My Happy Ending" pitchFamily="2" charset="0"/>
              </a:rPr>
              <a:t>Your task</a:t>
            </a:r>
          </a:p>
          <a:p>
            <a:pPr algn="l">
              <a:lnSpc>
                <a:spcPct val="100000"/>
              </a:lnSpc>
              <a:defRPr/>
            </a:pPr>
            <a:r>
              <a:rPr lang="en-GB" sz="4400" dirty="0">
                <a:latin typeface="My Happy Ending" pitchFamily="2" charset="0"/>
                <a:ea typeface="My Happy Ending" pitchFamily="2" charset="0"/>
              </a:rPr>
              <a:t>Your task is to make a folding leaflet to explain the functions of different parts of a plant</a:t>
            </a:r>
            <a:r>
              <a:rPr lang="en-GB" sz="4400" dirty="0" smtClean="0">
                <a:latin typeface="My Happy Ending" pitchFamily="2" charset="0"/>
                <a:ea typeface="My Happy Ending" pitchFamily="2" charset="0"/>
              </a:rPr>
              <a:t>. We will use this as a guide, but you are going to draw your own plant.</a:t>
            </a:r>
            <a:endParaRPr lang="en-GB" sz="4400" dirty="0">
              <a:latin typeface="My Happy Ending" pitchFamily="2" charset="0"/>
              <a:ea typeface="My Happy Ending" pitchFamily="2" charset="0"/>
            </a:endParaRPr>
          </a:p>
          <a:p>
            <a:pPr algn="l">
              <a:lnSpc>
                <a:spcPct val="100000"/>
              </a:lnSpc>
              <a:defRPr/>
            </a:pPr>
            <a:endParaRPr lang="en-GB" sz="4400" dirty="0">
              <a:latin typeface="My Happy Ending" pitchFamily="2" charset="0"/>
              <a:ea typeface="My Happy Ending" pitchFamily="2" charset="0"/>
            </a:endParaRPr>
          </a:p>
          <a:p>
            <a:endParaRPr lang="en-GB" sz="4000" dirty="0">
              <a:latin typeface="My Happy Ending" pitchFamily="2" charset="0"/>
              <a:ea typeface="My Happy Ending" pitchFamily="2" charset="0"/>
            </a:endParaRPr>
          </a:p>
        </p:txBody>
      </p:sp>
      <p:pic>
        <p:nvPicPr>
          <p:cNvPr id="4" name="Picture 3">
            <a:extLst>
              <a:ext uri="{FF2B5EF4-FFF2-40B4-BE49-F238E27FC236}">
                <a16:creationId xmlns:a16="http://schemas.microsoft.com/office/drawing/2014/main" id="{8C456B6A-BD9C-4DBC-8AAB-8DCEB08500E7}"/>
              </a:ext>
            </a:extLst>
          </p:cNvPr>
          <p:cNvPicPr>
            <a:picLocks noChangeAspect="1"/>
          </p:cNvPicPr>
          <p:nvPr/>
        </p:nvPicPr>
        <p:blipFill>
          <a:blip r:embed="rId2"/>
          <a:stretch>
            <a:fillRect/>
          </a:stretch>
        </p:blipFill>
        <p:spPr>
          <a:xfrm>
            <a:off x="7093489" y="669421"/>
            <a:ext cx="3823039" cy="5282107"/>
          </a:xfrm>
          <a:prstGeom prst="rect">
            <a:avLst/>
          </a:prstGeom>
        </p:spPr>
      </p:pic>
    </p:spTree>
    <p:extLst>
      <p:ext uri="{BB962C8B-B14F-4D97-AF65-F5344CB8AC3E}">
        <p14:creationId xmlns:p14="http://schemas.microsoft.com/office/powerpoint/2010/main" val="115542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60D2FF-AB22-4EB3-920C-87354041F189}"/>
              </a:ext>
            </a:extLst>
          </p:cNvPr>
          <p:cNvSpPr>
            <a:spLocks noGrp="1"/>
          </p:cNvSpPr>
          <p:nvPr>
            <p:ph type="subTitle" idx="1"/>
          </p:nvPr>
        </p:nvSpPr>
        <p:spPr>
          <a:xfrm>
            <a:off x="844446" y="798341"/>
            <a:ext cx="4613819" cy="5261317"/>
          </a:xfrm>
        </p:spPr>
        <p:txBody>
          <a:bodyPr>
            <a:normAutofit/>
          </a:bodyPr>
          <a:lstStyle/>
          <a:p>
            <a:pPr algn="l">
              <a:lnSpc>
                <a:spcPct val="100000"/>
              </a:lnSpc>
              <a:defRPr/>
            </a:pPr>
            <a:r>
              <a:rPr lang="en-GB" sz="4400" b="1" u="sng" dirty="0">
                <a:latin typeface="My Happy Ending" pitchFamily="2" charset="0"/>
                <a:ea typeface="My Happy Ending" pitchFamily="2" charset="0"/>
              </a:rPr>
              <a:t>Pairs game</a:t>
            </a:r>
          </a:p>
          <a:p>
            <a:pPr algn="l">
              <a:lnSpc>
                <a:spcPct val="100000"/>
              </a:lnSpc>
              <a:defRPr/>
            </a:pPr>
            <a:r>
              <a:rPr lang="en-GB" sz="4400" dirty="0">
                <a:latin typeface="My Happy Ending" pitchFamily="2" charset="0"/>
                <a:ea typeface="My Happy Ending" pitchFamily="2" charset="0"/>
              </a:rPr>
              <a:t>Now you can use the cards to match the parts of a plant to their functions. The winner is the person with the most pairs.</a:t>
            </a:r>
          </a:p>
          <a:p>
            <a:pPr algn="l">
              <a:lnSpc>
                <a:spcPct val="100000"/>
              </a:lnSpc>
              <a:defRPr/>
            </a:pPr>
            <a:endParaRPr lang="en-GB" sz="4400" dirty="0">
              <a:latin typeface="My Happy Ending" pitchFamily="2" charset="0"/>
              <a:ea typeface="My Happy Ending" pitchFamily="2" charset="0"/>
            </a:endParaRPr>
          </a:p>
          <a:p>
            <a:endParaRPr lang="en-GB" sz="4000" dirty="0">
              <a:latin typeface="My Happy Ending" pitchFamily="2" charset="0"/>
              <a:ea typeface="My Happy Ending" pitchFamily="2" charset="0"/>
            </a:endParaRPr>
          </a:p>
        </p:txBody>
      </p:sp>
      <p:pic>
        <p:nvPicPr>
          <p:cNvPr id="2" name="Picture 1">
            <a:extLst>
              <a:ext uri="{FF2B5EF4-FFF2-40B4-BE49-F238E27FC236}">
                <a16:creationId xmlns:a16="http://schemas.microsoft.com/office/drawing/2014/main" id="{81AF6193-A4A0-4068-9F6D-811A9DCE117F}"/>
              </a:ext>
            </a:extLst>
          </p:cNvPr>
          <p:cNvPicPr>
            <a:picLocks noChangeAspect="1"/>
          </p:cNvPicPr>
          <p:nvPr/>
        </p:nvPicPr>
        <p:blipFill>
          <a:blip r:embed="rId2"/>
          <a:stretch>
            <a:fillRect/>
          </a:stretch>
        </p:blipFill>
        <p:spPr>
          <a:xfrm>
            <a:off x="6733736" y="1180831"/>
            <a:ext cx="3521611" cy="4959530"/>
          </a:xfrm>
          <a:prstGeom prst="rect">
            <a:avLst/>
          </a:prstGeom>
        </p:spPr>
      </p:pic>
    </p:spTree>
    <p:extLst>
      <p:ext uri="{BB962C8B-B14F-4D97-AF65-F5344CB8AC3E}">
        <p14:creationId xmlns:p14="http://schemas.microsoft.com/office/powerpoint/2010/main" val="226684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60D2FF-AB22-4EB3-920C-87354041F189}"/>
              </a:ext>
            </a:extLst>
          </p:cNvPr>
          <p:cNvSpPr>
            <a:spLocks noGrp="1"/>
          </p:cNvSpPr>
          <p:nvPr>
            <p:ph type="subTitle" idx="1"/>
          </p:nvPr>
        </p:nvSpPr>
        <p:spPr>
          <a:xfrm>
            <a:off x="1284849" y="759655"/>
            <a:ext cx="9012702" cy="5261317"/>
          </a:xfrm>
        </p:spPr>
        <p:txBody>
          <a:bodyPr>
            <a:normAutofit lnSpcReduction="10000"/>
          </a:bodyPr>
          <a:lstStyle/>
          <a:p>
            <a:pPr lvl="0" algn="l"/>
            <a:r>
              <a:rPr lang="en-GB" sz="4800" b="1" dirty="0">
                <a:latin typeface="My Happy Ending" pitchFamily="2" charset="0"/>
                <a:ea typeface="My Happy Ending" pitchFamily="2" charset="0"/>
              </a:rPr>
              <a:t>And finally…</a:t>
            </a:r>
          </a:p>
          <a:p>
            <a:pPr lvl="0" algn="l"/>
            <a:endParaRPr lang="en-GB" sz="4800" dirty="0">
              <a:latin typeface="My Happy Ending" pitchFamily="2" charset="0"/>
              <a:ea typeface="My Happy Ending" pitchFamily="2" charset="0"/>
            </a:endParaRPr>
          </a:p>
          <a:p>
            <a:pPr lvl="0" algn="l"/>
            <a:r>
              <a:rPr lang="en-GB" sz="4400" dirty="0">
                <a:latin typeface="My Happy Ending" pitchFamily="2" charset="0"/>
                <a:ea typeface="My Happy Ending" pitchFamily="2" charset="0"/>
              </a:rPr>
              <a:t>We are going to plant something in class and watch what happens over the next few days and weeks. If you are at home, perhaps you can also find something to plant e.g. a broad bean. Watch the </a:t>
            </a:r>
            <a:r>
              <a:rPr lang="en-GB" sz="4400" dirty="0">
                <a:latin typeface="My Happy Ending" pitchFamily="2" charset="0"/>
                <a:ea typeface="My Happy Ending" pitchFamily="2" charset="0"/>
                <a:hlinkClick r:id="rId2"/>
              </a:rPr>
              <a:t>clip</a:t>
            </a:r>
            <a:r>
              <a:rPr lang="en-GB" sz="4400" dirty="0">
                <a:latin typeface="My Happy Ending" pitchFamily="2" charset="0"/>
                <a:ea typeface="My Happy Ending" pitchFamily="2" charset="0"/>
              </a:rPr>
              <a:t> to see how to do it.</a:t>
            </a:r>
          </a:p>
          <a:p>
            <a:endParaRPr lang="en-GB" sz="4000" dirty="0">
              <a:latin typeface="My Happy Ending" pitchFamily="2" charset="0"/>
              <a:ea typeface="My Happy Ending" pitchFamily="2" charset="0"/>
            </a:endParaRPr>
          </a:p>
          <a:p>
            <a:pPr algn="l"/>
            <a:r>
              <a:rPr lang="en-GB" sz="4000" dirty="0">
                <a:latin typeface="My Happy Ending" pitchFamily="2" charset="0"/>
                <a:ea typeface="My Happy Ending" pitchFamily="2" charset="0"/>
              </a:rPr>
              <a:t>We hope you have </a:t>
            </a:r>
            <a:r>
              <a:rPr lang="en-GB" sz="4000">
                <a:latin typeface="My Happy Ending" pitchFamily="2" charset="0"/>
                <a:ea typeface="My Happy Ending" pitchFamily="2" charset="0"/>
              </a:rPr>
              <a:t>fun seeing </a:t>
            </a:r>
            <a:r>
              <a:rPr lang="en-GB" sz="4000" dirty="0">
                <a:latin typeface="My Happy Ending" pitchFamily="2" charset="0"/>
                <a:ea typeface="My Happy Ending" pitchFamily="2" charset="0"/>
              </a:rPr>
              <a:t>what happens!</a:t>
            </a:r>
          </a:p>
        </p:txBody>
      </p:sp>
    </p:spTree>
    <p:extLst>
      <p:ext uri="{BB962C8B-B14F-4D97-AF65-F5344CB8AC3E}">
        <p14:creationId xmlns:p14="http://schemas.microsoft.com/office/powerpoint/2010/main" val="370346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60D2FF-AB22-4EB3-920C-87354041F189}"/>
              </a:ext>
            </a:extLst>
          </p:cNvPr>
          <p:cNvSpPr>
            <a:spLocks noGrp="1"/>
          </p:cNvSpPr>
          <p:nvPr>
            <p:ph type="subTitle" idx="1"/>
          </p:nvPr>
        </p:nvSpPr>
        <p:spPr>
          <a:xfrm>
            <a:off x="1284849" y="759655"/>
            <a:ext cx="9144000" cy="5261317"/>
          </a:xfrm>
        </p:spPr>
        <p:txBody>
          <a:bodyPr>
            <a:normAutofit/>
          </a:bodyPr>
          <a:lstStyle/>
          <a:p>
            <a:pPr algn="l"/>
            <a:endParaRPr lang="en-US" sz="4800" dirty="0">
              <a:latin typeface="My Happy Ending" pitchFamily="2" charset="0"/>
              <a:ea typeface="My Happy Ending" pitchFamily="2" charset="0"/>
            </a:endParaRPr>
          </a:p>
          <a:p>
            <a:pPr algn="l"/>
            <a:endParaRPr lang="en-US" sz="4800" dirty="0">
              <a:latin typeface="My Happy Ending" pitchFamily="2" charset="0"/>
              <a:ea typeface="My Happy Ending" pitchFamily="2" charset="0"/>
            </a:endParaRPr>
          </a:p>
          <a:p>
            <a:pPr algn="l"/>
            <a:r>
              <a:rPr lang="en-US" sz="4800" u="sng" dirty="0">
                <a:latin typeface="My Happy Ending" pitchFamily="2" charset="0"/>
                <a:ea typeface="My Happy Ending" pitchFamily="2" charset="0"/>
              </a:rPr>
              <a:t>LO: To name the parts of a plant.</a:t>
            </a:r>
          </a:p>
          <a:p>
            <a:pPr algn="l"/>
            <a:endParaRPr lang="en-US" sz="4800" u="sng" dirty="0">
              <a:latin typeface="My Happy Ending" pitchFamily="2" charset="0"/>
              <a:ea typeface="My Happy Ending" pitchFamily="2" charset="0"/>
            </a:endParaRPr>
          </a:p>
          <a:p>
            <a:pPr algn="l"/>
            <a:r>
              <a:rPr lang="en-US" sz="4800" u="sng" dirty="0">
                <a:latin typeface="My Happy Ending" pitchFamily="2" charset="0"/>
                <a:ea typeface="My Happy Ending" pitchFamily="2" charset="0"/>
              </a:rPr>
              <a:t>LO: To begin to use a science model to describe.</a:t>
            </a:r>
            <a:endParaRPr lang="en-GB" sz="4800" u="sng" dirty="0">
              <a:latin typeface="My Happy Ending" pitchFamily="2" charset="0"/>
              <a:ea typeface="My Happy Ending" pitchFamily="2" charset="0"/>
            </a:endParaRPr>
          </a:p>
        </p:txBody>
      </p:sp>
    </p:spTree>
    <p:extLst>
      <p:ext uri="{BB962C8B-B14F-4D97-AF65-F5344CB8AC3E}">
        <p14:creationId xmlns:p14="http://schemas.microsoft.com/office/powerpoint/2010/main" val="372991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60D2FF-AB22-4EB3-920C-87354041F189}"/>
              </a:ext>
            </a:extLst>
          </p:cNvPr>
          <p:cNvSpPr>
            <a:spLocks noGrp="1"/>
          </p:cNvSpPr>
          <p:nvPr>
            <p:ph type="subTitle" idx="1"/>
          </p:nvPr>
        </p:nvSpPr>
        <p:spPr>
          <a:xfrm>
            <a:off x="1284849" y="759655"/>
            <a:ext cx="9144000" cy="5261317"/>
          </a:xfrm>
        </p:spPr>
        <p:txBody>
          <a:bodyPr>
            <a:normAutofit lnSpcReduction="10000"/>
          </a:bodyPr>
          <a:lstStyle/>
          <a:p>
            <a:pPr algn="l"/>
            <a:r>
              <a:rPr lang="en-US" sz="4800" b="1" u="sng" dirty="0">
                <a:latin typeface="My Happy Ending" pitchFamily="2" charset="0"/>
                <a:ea typeface="My Happy Ending" pitchFamily="2" charset="0"/>
              </a:rPr>
              <a:t>Vocabulary</a:t>
            </a:r>
          </a:p>
          <a:p>
            <a:pPr algn="l"/>
            <a:r>
              <a:rPr lang="en-GB" sz="4800" dirty="0">
                <a:latin typeface="My Happy Ending" pitchFamily="2" charset="0"/>
                <a:ea typeface="My Happy Ending" pitchFamily="2" charset="0"/>
              </a:rPr>
              <a:t>Grow, seed, bulb, (tuber), leaf (petiole), root (root hairs), stem, flower (petals, sepals, stamens, ovary, pollen, eggs), fruit, germination, seedling, water, light, temperature, nutrients, reproduction, pollination (wind, insect), fertilisation, seed, dispersal</a:t>
            </a:r>
          </a:p>
          <a:p>
            <a:pPr algn="l"/>
            <a:r>
              <a:rPr lang="en-GB" sz="4000" dirty="0">
                <a:latin typeface="My Happy Ending" pitchFamily="2" charset="0"/>
                <a:ea typeface="My Happy Ending" pitchFamily="2" charset="0"/>
              </a:rPr>
              <a:t>This is the key vocabulary linked to plants that we will be learning over the course of the whole Summer term.</a:t>
            </a:r>
          </a:p>
        </p:txBody>
      </p:sp>
    </p:spTree>
    <p:extLst>
      <p:ext uri="{BB962C8B-B14F-4D97-AF65-F5344CB8AC3E}">
        <p14:creationId xmlns:p14="http://schemas.microsoft.com/office/powerpoint/2010/main" val="1020325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60D2FF-AB22-4EB3-920C-87354041F189}"/>
              </a:ext>
            </a:extLst>
          </p:cNvPr>
          <p:cNvSpPr>
            <a:spLocks noGrp="1"/>
          </p:cNvSpPr>
          <p:nvPr>
            <p:ph type="subTitle" idx="1"/>
          </p:nvPr>
        </p:nvSpPr>
        <p:spPr>
          <a:xfrm>
            <a:off x="1284849" y="759655"/>
            <a:ext cx="3779520" cy="5261317"/>
          </a:xfrm>
        </p:spPr>
        <p:txBody>
          <a:bodyPr>
            <a:normAutofit/>
          </a:bodyPr>
          <a:lstStyle/>
          <a:p>
            <a:pPr algn="l">
              <a:lnSpc>
                <a:spcPct val="100000"/>
              </a:lnSpc>
            </a:pPr>
            <a:r>
              <a:rPr lang="en-GB" altLang="en-US" sz="4000" dirty="0">
                <a:latin typeface="My Happy Ending" pitchFamily="2" charset="0"/>
                <a:ea typeface="My Happy Ending" pitchFamily="2" charset="0"/>
              </a:rPr>
              <a:t>Plants have different parts that do different jobs. </a:t>
            </a:r>
          </a:p>
          <a:p>
            <a:pPr algn="l">
              <a:lnSpc>
                <a:spcPct val="100000"/>
              </a:lnSpc>
            </a:pPr>
            <a:r>
              <a:rPr lang="en-GB" altLang="en-US" sz="4000" dirty="0">
                <a:latin typeface="My Happy Ending" pitchFamily="2" charset="0"/>
                <a:ea typeface="My Happy Ending" pitchFamily="2" charset="0"/>
              </a:rPr>
              <a:t>Do you know the names of the different parts of a plant? </a:t>
            </a:r>
          </a:p>
          <a:p>
            <a:pPr algn="l">
              <a:lnSpc>
                <a:spcPct val="100000"/>
              </a:lnSpc>
            </a:pPr>
            <a:r>
              <a:rPr lang="en-GB" altLang="en-US" sz="4000" dirty="0">
                <a:latin typeface="My Happy Ending" pitchFamily="2" charset="0"/>
                <a:ea typeface="My Happy Ending" pitchFamily="2" charset="0"/>
              </a:rPr>
              <a:t>Work with a partner to fill in the blank labels on the plant on your activity sheet.</a:t>
            </a:r>
          </a:p>
          <a:p>
            <a:endParaRPr lang="en-GB" sz="4000" dirty="0">
              <a:latin typeface="My Happy Ending" pitchFamily="2" charset="0"/>
              <a:ea typeface="My Happy Ending" pitchFamily="2" charset="0"/>
            </a:endParaRPr>
          </a:p>
        </p:txBody>
      </p:sp>
      <p:pic>
        <p:nvPicPr>
          <p:cNvPr id="2" name="Picture 1">
            <a:extLst>
              <a:ext uri="{FF2B5EF4-FFF2-40B4-BE49-F238E27FC236}">
                <a16:creationId xmlns:a16="http://schemas.microsoft.com/office/drawing/2014/main" id="{8399BF3A-CEA7-4C90-98CE-6CAEA58D42E1}"/>
              </a:ext>
            </a:extLst>
          </p:cNvPr>
          <p:cNvPicPr>
            <a:picLocks noChangeAspect="1"/>
          </p:cNvPicPr>
          <p:nvPr/>
        </p:nvPicPr>
        <p:blipFill>
          <a:blip r:embed="rId2"/>
          <a:stretch>
            <a:fillRect/>
          </a:stretch>
        </p:blipFill>
        <p:spPr>
          <a:xfrm>
            <a:off x="6706919" y="759655"/>
            <a:ext cx="3937714" cy="5261316"/>
          </a:xfrm>
          <a:prstGeom prst="rect">
            <a:avLst/>
          </a:prstGeom>
        </p:spPr>
      </p:pic>
    </p:spTree>
    <p:extLst>
      <p:ext uri="{BB962C8B-B14F-4D97-AF65-F5344CB8AC3E}">
        <p14:creationId xmlns:p14="http://schemas.microsoft.com/office/powerpoint/2010/main" val="183253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60D2FF-AB22-4EB3-920C-87354041F189}"/>
              </a:ext>
            </a:extLst>
          </p:cNvPr>
          <p:cNvSpPr>
            <a:spLocks noGrp="1"/>
          </p:cNvSpPr>
          <p:nvPr>
            <p:ph type="subTitle" idx="1"/>
          </p:nvPr>
        </p:nvSpPr>
        <p:spPr>
          <a:xfrm>
            <a:off x="1284849" y="759656"/>
            <a:ext cx="9997440" cy="928467"/>
          </a:xfrm>
        </p:spPr>
        <p:txBody>
          <a:bodyPr>
            <a:normAutofit/>
          </a:bodyPr>
          <a:lstStyle/>
          <a:p>
            <a:pPr algn="l">
              <a:lnSpc>
                <a:spcPct val="100000"/>
              </a:lnSpc>
            </a:pPr>
            <a:r>
              <a:rPr lang="en-GB" altLang="en-US" sz="4000" dirty="0">
                <a:latin typeface="My Happy Ending" pitchFamily="2" charset="0"/>
                <a:ea typeface="My Happy Ending" pitchFamily="2" charset="0"/>
              </a:rPr>
              <a:t>How did you get on?</a:t>
            </a:r>
          </a:p>
          <a:p>
            <a:endParaRPr lang="en-GB" sz="4000" dirty="0">
              <a:latin typeface="My Happy Ending" pitchFamily="2" charset="0"/>
              <a:ea typeface="My Happy Ending" pitchFamily="2" charset="0"/>
            </a:endParaRPr>
          </a:p>
        </p:txBody>
      </p:sp>
      <p:pic>
        <p:nvPicPr>
          <p:cNvPr id="4" name="Picture 3">
            <a:extLst>
              <a:ext uri="{FF2B5EF4-FFF2-40B4-BE49-F238E27FC236}">
                <a16:creationId xmlns:a16="http://schemas.microsoft.com/office/drawing/2014/main" id="{D8BB4EA3-7141-425B-9B1C-3C4910217F8C}"/>
              </a:ext>
            </a:extLst>
          </p:cNvPr>
          <p:cNvPicPr>
            <a:picLocks noChangeAspect="1"/>
          </p:cNvPicPr>
          <p:nvPr/>
        </p:nvPicPr>
        <p:blipFill>
          <a:blip r:embed="rId2"/>
          <a:stretch>
            <a:fillRect/>
          </a:stretch>
        </p:blipFill>
        <p:spPr>
          <a:xfrm>
            <a:off x="2431869" y="1914525"/>
            <a:ext cx="7328262" cy="4183819"/>
          </a:xfrm>
          <a:prstGeom prst="rect">
            <a:avLst/>
          </a:prstGeom>
        </p:spPr>
      </p:pic>
    </p:spTree>
    <p:extLst>
      <p:ext uri="{BB962C8B-B14F-4D97-AF65-F5344CB8AC3E}">
        <p14:creationId xmlns:p14="http://schemas.microsoft.com/office/powerpoint/2010/main" val="92954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60D2FF-AB22-4EB3-920C-87354041F189}"/>
              </a:ext>
            </a:extLst>
          </p:cNvPr>
          <p:cNvSpPr>
            <a:spLocks noGrp="1"/>
          </p:cNvSpPr>
          <p:nvPr>
            <p:ph type="subTitle" idx="1"/>
          </p:nvPr>
        </p:nvSpPr>
        <p:spPr>
          <a:xfrm>
            <a:off x="1284849" y="759656"/>
            <a:ext cx="9997440" cy="5134707"/>
          </a:xfrm>
        </p:spPr>
        <p:txBody>
          <a:bodyPr>
            <a:normAutofit/>
          </a:bodyPr>
          <a:lstStyle/>
          <a:p>
            <a:pPr algn="l">
              <a:lnSpc>
                <a:spcPct val="100000"/>
              </a:lnSpc>
              <a:defRPr/>
            </a:pPr>
            <a:r>
              <a:rPr lang="en-GB" sz="6600" dirty="0">
                <a:latin typeface="My Happy Ending" pitchFamily="2" charset="0"/>
                <a:ea typeface="My Happy Ending" pitchFamily="2" charset="0"/>
              </a:rPr>
              <a:t>What jobs do different parts of the plant do?</a:t>
            </a:r>
          </a:p>
          <a:p>
            <a:pPr algn="l"/>
            <a:endParaRPr lang="en-GB" sz="4000" dirty="0">
              <a:latin typeface="My Happy Ending" pitchFamily="2" charset="0"/>
              <a:ea typeface="My Happy Ending" pitchFamily="2" charset="0"/>
            </a:endParaRPr>
          </a:p>
        </p:txBody>
      </p:sp>
    </p:spTree>
    <p:extLst>
      <p:ext uri="{BB962C8B-B14F-4D97-AF65-F5344CB8AC3E}">
        <p14:creationId xmlns:p14="http://schemas.microsoft.com/office/powerpoint/2010/main" val="230136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60D2FF-AB22-4EB3-920C-87354041F189}"/>
              </a:ext>
            </a:extLst>
          </p:cNvPr>
          <p:cNvSpPr>
            <a:spLocks noGrp="1"/>
          </p:cNvSpPr>
          <p:nvPr>
            <p:ph type="subTitle" idx="1"/>
          </p:nvPr>
        </p:nvSpPr>
        <p:spPr>
          <a:xfrm>
            <a:off x="769034" y="647115"/>
            <a:ext cx="9997440" cy="5134707"/>
          </a:xfrm>
        </p:spPr>
        <p:txBody>
          <a:bodyPr>
            <a:normAutofit lnSpcReduction="10000"/>
          </a:bodyPr>
          <a:lstStyle/>
          <a:p>
            <a:pPr algn="l">
              <a:lnSpc>
                <a:spcPct val="100000"/>
              </a:lnSpc>
              <a:defRPr/>
            </a:pPr>
            <a:r>
              <a:rPr lang="en-GB" sz="4400" b="1" u="sng" dirty="0">
                <a:latin typeface="My Happy Ending" pitchFamily="2" charset="0"/>
                <a:ea typeface="My Happy Ending" pitchFamily="2" charset="0"/>
              </a:rPr>
              <a:t>Roots</a:t>
            </a:r>
          </a:p>
          <a:p>
            <a:pPr algn="l">
              <a:lnSpc>
                <a:spcPct val="100000"/>
              </a:lnSpc>
              <a:defRPr/>
            </a:pPr>
            <a:r>
              <a:rPr lang="en-GB" sz="4400" b="1" dirty="0">
                <a:latin typeface="My Happy Ending" pitchFamily="2" charset="0"/>
                <a:ea typeface="My Happy Ending" pitchFamily="2" charset="0"/>
              </a:rPr>
              <a:t>Where do we find the roots of a plant?</a:t>
            </a:r>
          </a:p>
          <a:p>
            <a:pPr algn="l">
              <a:lnSpc>
                <a:spcPct val="100000"/>
              </a:lnSpc>
              <a:defRPr/>
            </a:pPr>
            <a:r>
              <a:rPr lang="en-GB" sz="4400" dirty="0">
                <a:latin typeface="My Happy Ending" pitchFamily="2" charset="0"/>
                <a:ea typeface="My Happy Ending" pitchFamily="2" charset="0"/>
              </a:rPr>
              <a:t>They grow underneath a plant, below the surface of the soil. </a:t>
            </a:r>
          </a:p>
          <a:p>
            <a:pPr algn="l">
              <a:lnSpc>
                <a:spcPct val="100000"/>
              </a:lnSpc>
              <a:defRPr/>
            </a:pPr>
            <a:r>
              <a:rPr lang="en-GB" sz="4400" dirty="0">
                <a:latin typeface="My Happy Ending" pitchFamily="2" charset="0"/>
                <a:ea typeface="My Happy Ending" pitchFamily="2" charset="0"/>
              </a:rPr>
              <a:t>Roots are usually long and are covered in small hairs.</a:t>
            </a:r>
          </a:p>
          <a:p>
            <a:pPr algn="l">
              <a:lnSpc>
                <a:spcPct val="100000"/>
              </a:lnSpc>
              <a:defRPr/>
            </a:pPr>
            <a:r>
              <a:rPr lang="en-GB" sz="4400" b="1" dirty="0">
                <a:latin typeface="My Happy Ending" pitchFamily="2" charset="0"/>
                <a:ea typeface="My Happy Ending" pitchFamily="2" charset="0"/>
              </a:rPr>
              <a:t>What do you think their jobs are?</a:t>
            </a:r>
          </a:p>
          <a:p>
            <a:pPr algn="l">
              <a:lnSpc>
                <a:spcPct val="100000"/>
              </a:lnSpc>
              <a:defRPr/>
            </a:pPr>
            <a:r>
              <a:rPr lang="en-GB" sz="4400" dirty="0">
                <a:latin typeface="My Happy Ending" pitchFamily="2" charset="0"/>
                <a:ea typeface="My Happy Ending" pitchFamily="2" charset="0"/>
              </a:rPr>
              <a:t>The roots anchor the plant in the ground.</a:t>
            </a:r>
          </a:p>
          <a:p>
            <a:pPr algn="l">
              <a:lnSpc>
                <a:spcPct val="100000"/>
              </a:lnSpc>
              <a:defRPr/>
            </a:pPr>
            <a:r>
              <a:rPr lang="en-GB" sz="4400" dirty="0">
                <a:latin typeface="My Happy Ending" pitchFamily="2" charset="0"/>
                <a:ea typeface="My Happy Ending" pitchFamily="2" charset="0"/>
              </a:rPr>
              <a:t>They absorb water and nutrients from the soil.</a:t>
            </a:r>
          </a:p>
          <a:p>
            <a:pPr algn="l"/>
            <a:endParaRPr lang="en-GB" sz="4000" dirty="0">
              <a:latin typeface="My Happy Ending" pitchFamily="2" charset="0"/>
              <a:ea typeface="My Happy Ending" pitchFamily="2" charset="0"/>
            </a:endParaRPr>
          </a:p>
        </p:txBody>
      </p:sp>
      <p:pic>
        <p:nvPicPr>
          <p:cNvPr id="2" name="Picture 1">
            <a:extLst>
              <a:ext uri="{FF2B5EF4-FFF2-40B4-BE49-F238E27FC236}">
                <a16:creationId xmlns:a16="http://schemas.microsoft.com/office/drawing/2014/main" id="{0DF90BDF-E98E-4D23-9F95-14748A1D8337}"/>
              </a:ext>
            </a:extLst>
          </p:cNvPr>
          <p:cNvPicPr>
            <a:picLocks noChangeAspect="1"/>
          </p:cNvPicPr>
          <p:nvPr/>
        </p:nvPicPr>
        <p:blipFill>
          <a:blip r:embed="rId2"/>
          <a:stretch>
            <a:fillRect/>
          </a:stretch>
        </p:blipFill>
        <p:spPr>
          <a:xfrm>
            <a:off x="8859552" y="2958977"/>
            <a:ext cx="2563414" cy="3604199"/>
          </a:xfrm>
          <a:prstGeom prst="rect">
            <a:avLst/>
          </a:prstGeom>
        </p:spPr>
      </p:pic>
    </p:spTree>
    <p:extLst>
      <p:ext uri="{BB962C8B-B14F-4D97-AF65-F5344CB8AC3E}">
        <p14:creationId xmlns:p14="http://schemas.microsoft.com/office/powerpoint/2010/main" val="393351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60D2FF-AB22-4EB3-920C-87354041F189}"/>
              </a:ext>
            </a:extLst>
          </p:cNvPr>
          <p:cNvSpPr>
            <a:spLocks noGrp="1"/>
          </p:cNvSpPr>
          <p:nvPr>
            <p:ph type="subTitle" idx="1"/>
          </p:nvPr>
        </p:nvSpPr>
        <p:spPr>
          <a:xfrm>
            <a:off x="1097280" y="759656"/>
            <a:ext cx="9997440" cy="5500467"/>
          </a:xfrm>
        </p:spPr>
        <p:txBody>
          <a:bodyPr>
            <a:normAutofit fontScale="70000" lnSpcReduction="20000"/>
          </a:bodyPr>
          <a:lstStyle/>
          <a:p>
            <a:pPr algn="l">
              <a:lnSpc>
                <a:spcPct val="100000"/>
              </a:lnSpc>
              <a:defRPr/>
            </a:pPr>
            <a:r>
              <a:rPr lang="en-GB" sz="6300" b="1" u="sng" dirty="0">
                <a:latin typeface="My Happy Ending" pitchFamily="2" charset="0"/>
                <a:ea typeface="My Happy Ending" pitchFamily="2" charset="0"/>
              </a:rPr>
              <a:t>Stem or Trunk</a:t>
            </a:r>
          </a:p>
          <a:p>
            <a:pPr algn="l">
              <a:lnSpc>
                <a:spcPct val="100000"/>
              </a:lnSpc>
              <a:defRPr/>
            </a:pPr>
            <a:endParaRPr lang="en-GB" sz="6300" b="1" u="sng" dirty="0">
              <a:latin typeface="My Happy Ending" pitchFamily="2" charset="0"/>
              <a:ea typeface="My Happy Ending" pitchFamily="2" charset="0"/>
            </a:endParaRPr>
          </a:p>
          <a:p>
            <a:pPr algn="l">
              <a:lnSpc>
                <a:spcPct val="100000"/>
              </a:lnSpc>
              <a:defRPr/>
            </a:pPr>
            <a:r>
              <a:rPr lang="en-GB" sz="6300" b="1" dirty="0">
                <a:latin typeface="My Happy Ending" pitchFamily="2" charset="0"/>
                <a:ea typeface="My Happy Ending" pitchFamily="2" charset="0"/>
              </a:rPr>
              <a:t>What is a stem or trunk?</a:t>
            </a:r>
          </a:p>
          <a:p>
            <a:pPr algn="l">
              <a:lnSpc>
                <a:spcPct val="100000"/>
              </a:lnSpc>
              <a:defRPr/>
            </a:pPr>
            <a:r>
              <a:rPr lang="en-GB" sz="6300" dirty="0">
                <a:latin typeface="My Happy Ending" pitchFamily="2" charset="0"/>
                <a:ea typeface="My Happy Ending" pitchFamily="2" charset="0"/>
              </a:rPr>
              <a:t>Branches, leaves and flowers grow from the stem or trunk.</a:t>
            </a:r>
          </a:p>
          <a:p>
            <a:pPr algn="l">
              <a:lnSpc>
                <a:spcPct val="100000"/>
              </a:lnSpc>
              <a:defRPr/>
            </a:pPr>
            <a:r>
              <a:rPr lang="en-GB" sz="6300" dirty="0">
                <a:latin typeface="My Happy Ending" pitchFamily="2" charset="0"/>
                <a:ea typeface="My Happy Ending" pitchFamily="2" charset="0"/>
              </a:rPr>
              <a:t>A trunk is woody, and often has a layer of bark around it.</a:t>
            </a:r>
          </a:p>
          <a:p>
            <a:pPr algn="l">
              <a:lnSpc>
                <a:spcPct val="100000"/>
              </a:lnSpc>
              <a:defRPr/>
            </a:pPr>
            <a:r>
              <a:rPr lang="en-GB" sz="6300" b="1" dirty="0">
                <a:latin typeface="My Happy Ending" pitchFamily="2" charset="0"/>
                <a:ea typeface="My Happy Ending" pitchFamily="2" charset="0"/>
              </a:rPr>
              <a:t>What job does it do?</a:t>
            </a:r>
          </a:p>
          <a:p>
            <a:pPr algn="l">
              <a:lnSpc>
                <a:spcPct val="100000"/>
              </a:lnSpc>
              <a:defRPr/>
            </a:pPr>
            <a:r>
              <a:rPr lang="en-GB" sz="6300" dirty="0">
                <a:latin typeface="My Happy Ending" pitchFamily="2" charset="0"/>
                <a:ea typeface="My Happy Ending" pitchFamily="2" charset="0"/>
              </a:rPr>
              <a:t>The stem or trunk holds the plant up.</a:t>
            </a:r>
          </a:p>
          <a:p>
            <a:pPr algn="l">
              <a:lnSpc>
                <a:spcPct val="100000"/>
              </a:lnSpc>
              <a:defRPr/>
            </a:pPr>
            <a:r>
              <a:rPr lang="en-GB" sz="6300" dirty="0">
                <a:latin typeface="My Happy Ending" pitchFamily="2" charset="0"/>
                <a:ea typeface="My Happy Ending" pitchFamily="2" charset="0"/>
              </a:rPr>
              <a:t>It also carries water and nutrients from the roots to the leaves. </a:t>
            </a:r>
          </a:p>
          <a:p>
            <a:pPr algn="l"/>
            <a:endParaRPr lang="en-GB" sz="4000" dirty="0">
              <a:latin typeface="My Happy Ending" pitchFamily="2" charset="0"/>
              <a:ea typeface="My Happy Ending" pitchFamily="2" charset="0"/>
            </a:endParaRPr>
          </a:p>
        </p:txBody>
      </p:sp>
      <p:pic>
        <p:nvPicPr>
          <p:cNvPr id="2" name="Picture 1">
            <a:extLst>
              <a:ext uri="{FF2B5EF4-FFF2-40B4-BE49-F238E27FC236}">
                <a16:creationId xmlns:a16="http://schemas.microsoft.com/office/drawing/2014/main" id="{77698C25-569F-4E87-8852-7CBC5D6DC59F}"/>
              </a:ext>
            </a:extLst>
          </p:cNvPr>
          <p:cNvPicPr>
            <a:picLocks noChangeAspect="1"/>
          </p:cNvPicPr>
          <p:nvPr/>
        </p:nvPicPr>
        <p:blipFill>
          <a:blip r:embed="rId2"/>
          <a:stretch>
            <a:fillRect/>
          </a:stretch>
        </p:blipFill>
        <p:spPr>
          <a:xfrm>
            <a:off x="9820844" y="597877"/>
            <a:ext cx="1866000" cy="2623625"/>
          </a:xfrm>
          <a:prstGeom prst="rect">
            <a:avLst/>
          </a:prstGeom>
        </p:spPr>
      </p:pic>
    </p:spTree>
    <p:extLst>
      <p:ext uri="{BB962C8B-B14F-4D97-AF65-F5344CB8AC3E}">
        <p14:creationId xmlns:p14="http://schemas.microsoft.com/office/powerpoint/2010/main" val="151172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60D2FF-AB22-4EB3-920C-87354041F189}"/>
              </a:ext>
            </a:extLst>
          </p:cNvPr>
          <p:cNvSpPr>
            <a:spLocks noGrp="1"/>
          </p:cNvSpPr>
          <p:nvPr>
            <p:ph type="subTitle" idx="1"/>
          </p:nvPr>
        </p:nvSpPr>
        <p:spPr>
          <a:xfrm>
            <a:off x="1284849" y="759655"/>
            <a:ext cx="9144000" cy="5261317"/>
          </a:xfrm>
        </p:spPr>
        <p:txBody>
          <a:bodyPr>
            <a:normAutofit/>
          </a:bodyPr>
          <a:lstStyle/>
          <a:p>
            <a:pPr algn="l">
              <a:lnSpc>
                <a:spcPct val="100000"/>
              </a:lnSpc>
              <a:defRPr/>
            </a:pPr>
            <a:r>
              <a:rPr lang="en-GB" sz="4400" b="1" u="sng" dirty="0">
                <a:latin typeface="My Happy Ending" pitchFamily="2" charset="0"/>
                <a:ea typeface="My Happy Ending" pitchFamily="2" charset="0"/>
              </a:rPr>
              <a:t>Leaves</a:t>
            </a:r>
          </a:p>
          <a:p>
            <a:pPr algn="l">
              <a:lnSpc>
                <a:spcPct val="100000"/>
              </a:lnSpc>
              <a:defRPr/>
            </a:pPr>
            <a:endParaRPr lang="en-GB" sz="4400" b="1" u="sng" dirty="0">
              <a:latin typeface="My Happy Ending" pitchFamily="2" charset="0"/>
              <a:ea typeface="My Happy Ending" pitchFamily="2" charset="0"/>
            </a:endParaRPr>
          </a:p>
          <a:p>
            <a:pPr algn="l">
              <a:lnSpc>
                <a:spcPct val="100000"/>
              </a:lnSpc>
              <a:defRPr/>
            </a:pPr>
            <a:r>
              <a:rPr lang="en-GB" sz="4400" b="1" dirty="0">
                <a:latin typeface="My Happy Ending" pitchFamily="2" charset="0"/>
                <a:ea typeface="My Happy Ending" pitchFamily="2" charset="0"/>
              </a:rPr>
              <a:t>What job do leaves do?</a:t>
            </a:r>
          </a:p>
          <a:p>
            <a:pPr algn="l">
              <a:lnSpc>
                <a:spcPct val="100000"/>
              </a:lnSpc>
              <a:defRPr/>
            </a:pPr>
            <a:r>
              <a:rPr lang="en-GB" sz="4400" dirty="0">
                <a:latin typeface="My Happy Ending" pitchFamily="2" charset="0"/>
                <a:ea typeface="My Happy Ending" pitchFamily="2" charset="0"/>
              </a:rPr>
              <a:t>The leaves make food for the plant using sunlight and carbon dioxide from the air.</a:t>
            </a:r>
          </a:p>
          <a:p>
            <a:endParaRPr lang="en-GB" sz="4000" dirty="0">
              <a:latin typeface="My Happy Ending" pitchFamily="2" charset="0"/>
              <a:ea typeface="My Happy Ending" pitchFamily="2" charset="0"/>
            </a:endParaRPr>
          </a:p>
        </p:txBody>
      </p:sp>
      <p:pic>
        <p:nvPicPr>
          <p:cNvPr id="2" name="Picture 1">
            <a:extLst>
              <a:ext uri="{FF2B5EF4-FFF2-40B4-BE49-F238E27FC236}">
                <a16:creationId xmlns:a16="http://schemas.microsoft.com/office/drawing/2014/main" id="{EAA42C77-93D1-4F57-BBAD-1F9885B2D5B9}"/>
              </a:ext>
            </a:extLst>
          </p:cNvPr>
          <p:cNvPicPr>
            <a:picLocks noChangeAspect="1"/>
          </p:cNvPicPr>
          <p:nvPr/>
        </p:nvPicPr>
        <p:blipFill>
          <a:blip r:embed="rId2"/>
          <a:stretch>
            <a:fillRect/>
          </a:stretch>
        </p:blipFill>
        <p:spPr>
          <a:xfrm>
            <a:off x="9102876" y="515852"/>
            <a:ext cx="1804275" cy="2536838"/>
          </a:xfrm>
          <a:prstGeom prst="rect">
            <a:avLst/>
          </a:prstGeom>
        </p:spPr>
      </p:pic>
    </p:spTree>
    <p:extLst>
      <p:ext uri="{BB962C8B-B14F-4D97-AF65-F5344CB8AC3E}">
        <p14:creationId xmlns:p14="http://schemas.microsoft.com/office/powerpoint/2010/main" val="172520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521</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My Happy Ending</vt:lpstr>
      <vt:lpstr>Office Theme</vt:lpstr>
      <vt:lpstr>Plants – Growth and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Plants – Growth and Support</dc:title>
  <dc:creator>Debbie Hamilton</dc:creator>
  <cp:lastModifiedBy>Deborah Hamilton</cp:lastModifiedBy>
  <cp:revision>11</cp:revision>
  <dcterms:created xsi:type="dcterms:W3CDTF">2021-04-09T09:52:14Z</dcterms:created>
  <dcterms:modified xsi:type="dcterms:W3CDTF">2021-04-09T11:32:09Z</dcterms:modified>
</cp:coreProperties>
</file>