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0" r:id="rId3"/>
    <p:sldId id="285" r:id="rId4"/>
    <p:sldId id="286" r:id="rId5"/>
    <p:sldId id="287" r:id="rId6"/>
    <p:sldId id="288" r:id="rId7"/>
    <p:sldId id="290" r:id="rId8"/>
    <p:sldId id="291" r:id="rId9"/>
    <p:sldId id="292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E4B4"/>
    <a:srgbClr val="2BC57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6A4E8-0EEF-43D9-AE8A-2C241B873393}" type="datetimeFigureOut">
              <a:rPr lang="en-GB" smtClean="0"/>
              <a:t>10/01/2022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24E0A-9626-40A4-8975-48AA2B10FF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82821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6A4E8-0EEF-43D9-AE8A-2C241B873393}" type="datetimeFigureOut">
              <a:rPr lang="en-GB" smtClean="0"/>
              <a:t>10/01/2022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24E0A-9626-40A4-8975-48AA2B10FF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49759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6A4E8-0EEF-43D9-AE8A-2C241B873393}" type="datetimeFigureOut">
              <a:rPr lang="en-GB" smtClean="0"/>
              <a:t>10/01/2022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24E0A-9626-40A4-8975-48AA2B10FF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40239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6A4E8-0EEF-43D9-AE8A-2C241B873393}" type="datetimeFigureOut">
              <a:rPr lang="en-GB" smtClean="0"/>
              <a:t>10/01/2022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24E0A-9626-40A4-8975-48AA2B10FF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20886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6A4E8-0EEF-43D9-AE8A-2C241B873393}" type="datetimeFigureOut">
              <a:rPr lang="en-GB" smtClean="0"/>
              <a:t>10/01/2022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24E0A-9626-40A4-8975-48AA2B10FF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40187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6A4E8-0EEF-43D9-AE8A-2C241B873393}" type="datetimeFigureOut">
              <a:rPr lang="en-GB" smtClean="0"/>
              <a:t>10/01/2022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24E0A-9626-40A4-8975-48AA2B10FF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76507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6A4E8-0EEF-43D9-AE8A-2C241B873393}" type="datetimeFigureOut">
              <a:rPr lang="en-GB" smtClean="0"/>
              <a:t>10/01/2022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24E0A-9626-40A4-8975-48AA2B10FF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77872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6A4E8-0EEF-43D9-AE8A-2C241B873393}" type="datetimeFigureOut">
              <a:rPr lang="en-GB" smtClean="0"/>
              <a:t>10/01/2022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24E0A-9626-40A4-8975-48AA2B10FF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403896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6A4E8-0EEF-43D9-AE8A-2C241B873393}" type="datetimeFigureOut">
              <a:rPr lang="en-GB" smtClean="0"/>
              <a:t>10/01/2022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24E0A-9626-40A4-8975-48AA2B10FF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714228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6A4E8-0EEF-43D9-AE8A-2C241B873393}" type="datetimeFigureOut">
              <a:rPr lang="en-GB" smtClean="0"/>
              <a:t>10/01/2022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24E0A-9626-40A4-8975-48AA2B10FF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45123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6A4E8-0EEF-43D9-AE8A-2C241B873393}" type="datetimeFigureOut">
              <a:rPr lang="en-GB" smtClean="0"/>
              <a:t>10/01/2022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24E0A-9626-40A4-8975-48AA2B10FF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955756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86A4E8-0EEF-43D9-AE8A-2C241B873393}" type="datetimeFigureOut">
              <a:rPr lang="en-GB" smtClean="0"/>
              <a:t>10/01/2022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324E0A-9626-40A4-8975-48AA2B10FF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32760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0E4B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647114"/>
            <a:ext cx="9144000" cy="4610686"/>
          </a:xfrm>
        </p:spPr>
        <p:txBody>
          <a:bodyPr>
            <a:normAutofit/>
          </a:bodyPr>
          <a:lstStyle/>
          <a:p>
            <a:pPr algn="l"/>
            <a:r>
              <a:rPr lang="en-GB" sz="6000" u="sng" dirty="0" smtClean="0">
                <a:latin typeface="My Happy Ending" pitchFamily="2" charset="0"/>
                <a:ea typeface="My Happy Ending" pitchFamily="2" charset="0"/>
              </a:rPr>
              <a:t>Wednesday 19</a:t>
            </a:r>
            <a:r>
              <a:rPr lang="en-GB" sz="6000" u="sng" baseline="30000" dirty="0" smtClean="0">
                <a:latin typeface="My Happy Ending" pitchFamily="2" charset="0"/>
                <a:ea typeface="My Happy Ending" pitchFamily="2" charset="0"/>
              </a:rPr>
              <a:t>th</a:t>
            </a:r>
            <a:r>
              <a:rPr lang="en-GB" sz="6000" u="sng" dirty="0" smtClean="0">
                <a:latin typeface="My Happy Ending" pitchFamily="2" charset="0"/>
                <a:ea typeface="My Happy Ending" pitchFamily="2" charset="0"/>
              </a:rPr>
              <a:t> January </a:t>
            </a:r>
            <a:r>
              <a:rPr lang="en-GB" sz="6000" u="sng" dirty="0" smtClean="0">
                <a:latin typeface="My Happy Ending" pitchFamily="2" charset="0"/>
                <a:ea typeface="My Happy Ending" pitchFamily="2" charset="0"/>
              </a:rPr>
              <a:t>2022</a:t>
            </a:r>
          </a:p>
          <a:p>
            <a:pPr algn="l"/>
            <a:endParaRPr lang="en-GB" sz="6000" u="sng" dirty="0">
              <a:latin typeface="My Happy Ending" pitchFamily="2" charset="0"/>
              <a:ea typeface="My Happy Ending" pitchFamily="2" charset="0"/>
            </a:endParaRPr>
          </a:p>
          <a:p>
            <a:pPr algn="l"/>
            <a:r>
              <a:rPr lang="en-GB" sz="6000" u="sng" dirty="0" smtClean="0">
                <a:latin typeface="My Happy Ending" pitchFamily="2" charset="0"/>
                <a:ea typeface="My Happy Ending" pitchFamily="2" charset="0"/>
              </a:rPr>
              <a:t>LO: To write a finding tale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229353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0E4B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23109" y="647113"/>
            <a:ext cx="10062754" cy="5430129"/>
          </a:xfrm>
        </p:spPr>
        <p:txBody>
          <a:bodyPr>
            <a:normAutofit lnSpcReduction="10000"/>
          </a:bodyPr>
          <a:lstStyle/>
          <a:p>
            <a:pPr algn="l">
              <a:lnSpc>
                <a:spcPct val="107000"/>
              </a:lnSpc>
              <a:spcAft>
                <a:spcPts val="800"/>
              </a:spcAft>
            </a:pPr>
            <a:r>
              <a:rPr lang="en-GB" sz="6000" dirty="0" smtClean="0">
                <a:latin typeface="My Happy Ending" pitchFamily="2" charset="0"/>
                <a:ea typeface="My Happy Ending" pitchFamily="2" charset="0"/>
                <a:cs typeface="Times New Roman" panose="02020603050405020304" pitchFamily="18" charset="0"/>
              </a:rPr>
              <a:t>Today, we are </a:t>
            </a:r>
            <a:r>
              <a:rPr lang="en-GB" sz="6000" dirty="0" smtClean="0">
                <a:latin typeface="My Happy Ending" pitchFamily="2" charset="0"/>
                <a:ea typeface="My Happy Ending" pitchFamily="2" charset="0"/>
                <a:cs typeface="Times New Roman" panose="02020603050405020304" pitchFamily="18" charset="0"/>
              </a:rPr>
              <a:t>going to finish writing our finding tale.</a:t>
            </a:r>
          </a:p>
          <a:p>
            <a:pPr algn="l">
              <a:lnSpc>
                <a:spcPct val="107000"/>
              </a:lnSpc>
              <a:spcAft>
                <a:spcPts val="800"/>
              </a:spcAft>
            </a:pPr>
            <a:r>
              <a:rPr lang="en-GB" sz="6000" dirty="0" smtClean="0">
                <a:latin typeface="My Happy Ending" pitchFamily="2" charset="0"/>
                <a:ea typeface="My Happy Ending" pitchFamily="2" charset="0"/>
                <a:cs typeface="Times New Roman" panose="02020603050405020304" pitchFamily="18" charset="0"/>
              </a:rPr>
              <a:t>What do we need to remember?</a:t>
            </a:r>
          </a:p>
          <a:p>
            <a:pPr algn="l">
              <a:lnSpc>
                <a:spcPct val="107000"/>
              </a:lnSpc>
              <a:spcAft>
                <a:spcPts val="800"/>
              </a:spcAft>
            </a:pPr>
            <a:endParaRPr lang="en-GB" sz="6000" dirty="0">
              <a:latin typeface="My Happy Ending" pitchFamily="2" charset="0"/>
              <a:ea typeface="My Happy Ending" pitchFamily="2" charset="0"/>
              <a:cs typeface="Times New Roman" panose="02020603050405020304" pitchFamily="18" charset="0"/>
            </a:endParaRPr>
          </a:p>
          <a:p>
            <a:pPr algn="l">
              <a:lnSpc>
                <a:spcPct val="107000"/>
              </a:lnSpc>
              <a:spcAft>
                <a:spcPts val="800"/>
              </a:spcAft>
            </a:pPr>
            <a:r>
              <a:rPr lang="en-GB" sz="6000" dirty="0" smtClean="0">
                <a:latin typeface="My Happy Ending" pitchFamily="2" charset="0"/>
                <a:ea typeface="My Happy Ending" pitchFamily="2" charset="0"/>
                <a:cs typeface="Times New Roman" panose="02020603050405020304" pitchFamily="18" charset="0"/>
              </a:rPr>
              <a:t>Let’s check if we have remembered everything… </a:t>
            </a:r>
            <a:endParaRPr lang="en-GB" sz="6000" dirty="0">
              <a:latin typeface="My Happy Ending" pitchFamily="2" charset="0"/>
              <a:ea typeface="My Happy Ending" pitchFamily="2" charset="0"/>
            </a:endParaRPr>
          </a:p>
          <a:p>
            <a:pPr algn="l"/>
            <a:endParaRPr lang="en-GB" sz="6000" dirty="0">
              <a:latin typeface="My Happy Ending" pitchFamily="2" charset="0"/>
              <a:ea typeface="My Happy Ending" pitchFamily="2" charset="0"/>
            </a:endParaRPr>
          </a:p>
          <a:p>
            <a:pPr algn="l"/>
            <a:endParaRPr lang="en-GB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41511" y="2644820"/>
            <a:ext cx="2143125" cy="2143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92112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0E4B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23109" y="647113"/>
            <a:ext cx="10062754" cy="5430129"/>
          </a:xfrm>
        </p:spPr>
        <p:txBody>
          <a:bodyPr>
            <a:normAutofit/>
          </a:bodyPr>
          <a:lstStyle/>
          <a:p>
            <a:pPr algn="l">
              <a:lnSpc>
                <a:spcPct val="107000"/>
              </a:lnSpc>
              <a:spcAft>
                <a:spcPts val="800"/>
              </a:spcAft>
            </a:pPr>
            <a:r>
              <a:rPr lang="en-GB" sz="6000" dirty="0" smtClean="0">
                <a:latin typeface="My Happy Ending" pitchFamily="2" charset="0"/>
                <a:ea typeface="My Happy Ending" pitchFamily="2" charset="0"/>
                <a:cs typeface="Times New Roman" panose="02020603050405020304" pitchFamily="18" charset="0"/>
              </a:rPr>
              <a:t>Remember to magpie from the original text as much as you like.</a:t>
            </a:r>
            <a:endParaRPr lang="en-GB" sz="6000" dirty="0">
              <a:latin typeface="My Happy Ending" pitchFamily="2" charset="0"/>
              <a:ea typeface="My Happy Ending" pitchFamily="2" charset="0"/>
            </a:endParaRPr>
          </a:p>
          <a:p>
            <a:pPr algn="l"/>
            <a:endParaRPr lang="en-GB" sz="6000" dirty="0">
              <a:latin typeface="My Happy Ending" pitchFamily="2" charset="0"/>
              <a:ea typeface="My Happy Ending" pitchFamily="2" charset="0"/>
            </a:endParaRPr>
          </a:p>
          <a:p>
            <a:pPr algn="l"/>
            <a:endParaRPr lang="en-GB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67250" y="2628900"/>
            <a:ext cx="5312618" cy="29750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09192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0E4B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23109" y="647113"/>
            <a:ext cx="5138057" cy="5430129"/>
          </a:xfrm>
        </p:spPr>
        <p:txBody>
          <a:bodyPr>
            <a:normAutofit/>
          </a:bodyPr>
          <a:lstStyle/>
          <a:p>
            <a:pPr algn="l">
              <a:lnSpc>
                <a:spcPct val="107000"/>
              </a:lnSpc>
              <a:spcAft>
                <a:spcPts val="800"/>
              </a:spcAft>
            </a:pPr>
            <a:r>
              <a:rPr lang="en-GB" sz="6000" dirty="0" smtClean="0">
                <a:latin typeface="My Happy Ending" pitchFamily="2" charset="0"/>
                <a:ea typeface="My Happy Ending" pitchFamily="2" charset="0"/>
                <a:cs typeface="Times New Roman" panose="02020603050405020304" pitchFamily="18" charset="0"/>
              </a:rPr>
              <a:t>Also remember to include some or all of the features in the suspense toolkit.</a:t>
            </a:r>
          </a:p>
          <a:p>
            <a:pPr algn="l">
              <a:lnSpc>
                <a:spcPct val="107000"/>
              </a:lnSpc>
              <a:spcAft>
                <a:spcPts val="800"/>
              </a:spcAft>
            </a:pPr>
            <a:endParaRPr lang="en-GB" sz="6000" dirty="0">
              <a:latin typeface="My Happy Ending" pitchFamily="2" charset="0"/>
              <a:ea typeface="My Happy Ending" pitchFamily="2" charset="0"/>
            </a:endParaRPr>
          </a:p>
          <a:p>
            <a:pPr algn="l"/>
            <a:endParaRPr lang="en-GB" sz="6000" dirty="0">
              <a:latin typeface="My Happy Ending" pitchFamily="2" charset="0"/>
              <a:ea typeface="My Happy Ending" pitchFamily="2" charset="0"/>
            </a:endParaRPr>
          </a:p>
          <a:p>
            <a:pPr algn="l"/>
            <a:endParaRPr lang="en-GB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27356" y="814852"/>
            <a:ext cx="5250554" cy="4723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78169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0E4B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23109" y="647113"/>
            <a:ext cx="10676708" cy="5430129"/>
          </a:xfrm>
        </p:spPr>
        <p:txBody>
          <a:bodyPr>
            <a:normAutofit fontScale="85000" lnSpcReduction="10000"/>
          </a:bodyPr>
          <a:lstStyle/>
          <a:p>
            <a:pPr algn="l">
              <a:lnSpc>
                <a:spcPct val="107000"/>
              </a:lnSpc>
              <a:spcAft>
                <a:spcPts val="800"/>
              </a:spcAft>
            </a:pPr>
            <a:r>
              <a:rPr lang="en-GB" sz="6000" dirty="0" smtClean="0">
                <a:latin typeface="My Happy Ending" pitchFamily="2" charset="0"/>
                <a:ea typeface="My Happy Ending" pitchFamily="2" charset="0"/>
                <a:cs typeface="Times New Roman" panose="02020603050405020304" pitchFamily="18" charset="0"/>
              </a:rPr>
              <a:t>Lastly, refer to your plan to help keep your story on track</a:t>
            </a:r>
            <a:r>
              <a:rPr lang="en-GB" sz="6000" dirty="0" smtClean="0">
                <a:latin typeface="My Happy Ending" pitchFamily="2" charset="0"/>
                <a:ea typeface="My Happy Ending" pitchFamily="2" charset="0"/>
                <a:cs typeface="Times New Roman" panose="02020603050405020304" pitchFamily="18" charset="0"/>
              </a:rPr>
              <a:t>.</a:t>
            </a:r>
          </a:p>
          <a:p>
            <a:pPr algn="l">
              <a:lnSpc>
                <a:spcPct val="107000"/>
              </a:lnSpc>
              <a:spcAft>
                <a:spcPts val="800"/>
              </a:spcAft>
            </a:pPr>
            <a:r>
              <a:rPr lang="en-GB" sz="6000" dirty="0">
                <a:latin typeface="My Happy Ending" pitchFamily="2" charset="0"/>
                <a:ea typeface="My Happy Ending" pitchFamily="2" charset="0"/>
                <a:cs typeface="Times New Roman" panose="02020603050405020304" pitchFamily="18" charset="0"/>
              </a:rPr>
              <a:t>Today we are </a:t>
            </a:r>
            <a:r>
              <a:rPr lang="en-GB" sz="6000" dirty="0" smtClean="0">
                <a:latin typeface="My Happy Ending" pitchFamily="2" charset="0"/>
                <a:ea typeface="My Happy Ending" pitchFamily="2" charset="0"/>
                <a:cs typeface="Times New Roman" panose="02020603050405020304" pitchFamily="18" charset="0"/>
              </a:rPr>
              <a:t>going </a:t>
            </a:r>
            <a:r>
              <a:rPr lang="en-GB" sz="6000" dirty="0">
                <a:latin typeface="My Happy Ending" pitchFamily="2" charset="0"/>
                <a:ea typeface="My Happy Ending" pitchFamily="2" charset="0"/>
                <a:cs typeface="Times New Roman" panose="02020603050405020304" pitchFamily="18" charset="0"/>
              </a:rPr>
              <a:t>to write the </a:t>
            </a:r>
            <a:r>
              <a:rPr lang="en-GB" sz="6000" dirty="0" smtClean="0">
                <a:latin typeface="My Happy Ending" pitchFamily="2" charset="0"/>
                <a:ea typeface="My Happy Ending" pitchFamily="2" charset="0"/>
                <a:cs typeface="Times New Roman" panose="02020603050405020304" pitchFamily="18" charset="0"/>
              </a:rPr>
              <a:t>final paragraph. </a:t>
            </a:r>
            <a:r>
              <a:rPr lang="en-GB" sz="6000" dirty="0">
                <a:latin typeface="My Happy Ending" pitchFamily="2" charset="0"/>
                <a:ea typeface="My Happy Ending" pitchFamily="2" charset="0"/>
                <a:cs typeface="Times New Roman" panose="02020603050405020304" pitchFamily="18" charset="0"/>
              </a:rPr>
              <a:t>We will do a shared write in school based on my plan, and then you will go ahead with your own writing</a:t>
            </a:r>
            <a:r>
              <a:rPr lang="en-GB" sz="6000" dirty="0" smtClean="0">
                <a:latin typeface="My Happy Ending" pitchFamily="2" charset="0"/>
                <a:ea typeface="My Happy Ending" pitchFamily="2" charset="0"/>
                <a:cs typeface="Times New Roman" panose="02020603050405020304" pitchFamily="18" charset="0"/>
              </a:rPr>
              <a:t>.</a:t>
            </a:r>
          </a:p>
          <a:p>
            <a:pPr algn="l">
              <a:lnSpc>
                <a:spcPct val="107000"/>
              </a:lnSpc>
              <a:spcAft>
                <a:spcPts val="800"/>
              </a:spcAft>
            </a:pPr>
            <a:r>
              <a:rPr lang="en-GB" sz="6000" dirty="0" smtClean="0">
                <a:latin typeface="My Happy Ending" pitchFamily="2" charset="0"/>
                <a:ea typeface="My Happy Ending" pitchFamily="2" charset="0"/>
                <a:cs typeface="Times New Roman" panose="02020603050405020304" pitchFamily="18" charset="0"/>
              </a:rPr>
              <a:t>After that we will spend some time reading our story aloud to our partner and improving our work.</a:t>
            </a:r>
            <a:endParaRPr lang="en-GB" sz="6000" dirty="0">
              <a:latin typeface="My Happy Ending" pitchFamily="2" charset="0"/>
              <a:ea typeface="My Happy Ending" pitchFamily="2" charset="0"/>
              <a:cs typeface="Times New Roman" panose="02020603050405020304" pitchFamily="18" charset="0"/>
            </a:endParaRPr>
          </a:p>
          <a:p>
            <a:pPr algn="l">
              <a:lnSpc>
                <a:spcPct val="107000"/>
              </a:lnSpc>
              <a:spcAft>
                <a:spcPts val="800"/>
              </a:spcAft>
            </a:pPr>
            <a:endParaRPr lang="en-GB" sz="6000" dirty="0" smtClean="0">
              <a:latin typeface="My Happy Ending" pitchFamily="2" charset="0"/>
              <a:ea typeface="My Happy Ending" pitchFamily="2" charset="0"/>
              <a:cs typeface="Times New Roman" panose="02020603050405020304" pitchFamily="18" charset="0"/>
            </a:endParaRPr>
          </a:p>
          <a:p>
            <a:pPr algn="l">
              <a:lnSpc>
                <a:spcPct val="107000"/>
              </a:lnSpc>
              <a:spcAft>
                <a:spcPts val="800"/>
              </a:spcAft>
            </a:pPr>
            <a:endParaRPr lang="en-GB" sz="6000" dirty="0">
              <a:latin typeface="My Happy Ending" pitchFamily="2" charset="0"/>
              <a:ea typeface="My Happy Ending" pitchFamily="2" charset="0"/>
            </a:endParaRPr>
          </a:p>
          <a:p>
            <a:pPr algn="l"/>
            <a:endParaRPr lang="en-GB" sz="6000" dirty="0">
              <a:latin typeface="My Happy Ending" pitchFamily="2" charset="0"/>
              <a:ea typeface="My Happy Ending" pitchFamily="2" charset="0"/>
            </a:endParaRPr>
          </a:p>
          <a:p>
            <a:pPr algn="l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016118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0E4B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0047" y="425045"/>
            <a:ext cx="10676708" cy="5430129"/>
          </a:xfrm>
        </p:spPr>
        <p:txBody>
          <a:bodyPr>
            <a:normAutofit/>
          </a:bodyPr>
          <a:lstStyle/>
          <a:p>
            <a:pPr algn="l">
              <a:lnSpc>
                <a:spcPct val="107000"/>
              </a:lnSpc>
              <a:spcAft>
                <a:spcPts val="800"/>
              </a:spcAft>
            </a:pPr>
            <a:r>
              <a:rPr lang="en-GB" sz="4000" dirty="0" smtClean="0">
                <a:latin typeface="My Happy Ending" pitchFamily="2" charset="0"/>
                <a:ea typeface="My Happy Ending" pitchFamily="2" charset="0"/>
                <a:cs typeface="Times New Roman" panose="02020603050405020304" pitchFamily="18" charset="0"/>
              </a:rPr>
              <a:t>For </a:t>
            </a:r>
            <a:r>
              <a:rPr lang="en-GB" sz="4000" dirty="0">
                <a:latin typeface="My Happy Ending" pitchFamily="2" charset="0"/>
                <a:ea typeface="My Happy Ending" pitchFamily="2" charset="0"/>
                <a:cs typeface="Times New Roman" panose="02020603050405020304" pitchFamily="18" charset="0"/>
              </a:rPr>
              <a:t>those of you working from home, </a:t>
            </a:r>
            <a:r>
              <a:rPr lang="en-GB" sz="4000" dirty="0" smtClean="0">
                <a:latin typeface="My Happy Ending" pitchFamily="2" charset="0"/>
                <a:ea typeface="My Happy Ending" pitchFamily="2" charset="0"/>
                <a:cs typeface="Times New Roman" panose="02020603050405020304" pitchFamily="18" charset="0"/>
              </a:rPr>
              <a:t>here is the final paragraph </a:t>
            </a:r>
            <a:r>
              <a:rPr lang="en-GB" sz="4000" dirty="0" smtClean="0">
                <a:latin typeface="My Happy Ending" pitchFamily="2" charset="0"/>
                <a:ea typeface="My Happy Ending" pitchFamily="2" charset="0"/>
                <a:cs typeface="Times New Roman" panose="02020603050405020304" pitchFamily="18" charset="0"/>
              </a:rPr>
              <a:t>from the </a:t>
            </a:r>
            <a:r>
              <a:rPr lang="en-GB" sz="4000" dirty="0">
                <a:latin typeface="My Happy Ending" pitchFamily="2" charset="0"/>
                <a:ea typeface="My Happy Ending" pitchFamily="2" charset="0"/>
                <a:cs typeface="Times New Roman" panose="02020603050405020304" pitchFamily="18" charset="0"/>
              </a:rPr>
              <a:t>original </a:t>
            </a:r>
            <a:r>
              <a:rPr lang="en-GB" sz="4000" dirty="0" smtClean="0">
                <a:latin typeface="My Happy Ending" pitchFamily="2" charset="0"/>
                <a:ea typeface="My Happy Ending" pitchFamily="2" charset="0"/>
                <a:cs typeface="Times New Roman" panose="02020603050405020304" pitchFamily="18" charset="0"/>
              </a:rPr>
              <a:t>text.  </a:t>
            </a:r>
            <a:endParaRPr lang="en-GB" sz="4000" dirty="0" smtClean="0">
              <a:latin typeface="My Happy Ending" pitchFamily="2" charset="0"/>
              <a:ea typeface="My Happy Ending" pitchFamily="2" charset="0"/>
              <a:cs typeface="Times New Roman" panose="02020603050405020304" pitchFamily="18" charset="0"/>
            </a:endParaRPr>
          </a:p>
          <a:p>
            <a:pPr algn="l">
              <a:lnSpc>
                <a:spcPct val="107000"/>
              </a:lnSpc>
              <a:spcAft>
                <a:spcPts val="800"/>
              </a:spcAft>
            </a:pPr>
            <a:endParaRPr lang="en-GB" sz="6000" dirty="0">
              <a:latin typeface="My Happy Ending" pitchFamily="2" charset="0"/>
              <a:ea typeface="My Happy Ending" pitchFamily="2" charset="0"/>
            </a:endParaRPr>
          </a:p>
          <a:p>
            <a:pPr algn="l"/>
            <a:endParaRPr lang="en-GB" sz="6000" dirty="0">
              <a:latin typeface="My Happy Ending" pitchFamily="2" charset="0"/>
              <a:ea typeface="My Happy Ending" pitchFamily="2" charset="0"/>
            </a:endParaRPr>
          </a:p>
          <a:p>
            <a:pPr algn="l"/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0659" y="2156789"/>
            <a:ext cx="10946096" cy="26111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91405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0E4B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23109" y="647113"/>
            <a:ext cx="10676708" cy="5430129"/>
          </a:xfrm>
        </p:spPr>
        <p:txBody>
          <a:bodyPr>
            <a:normAutofit/>
          </a:bodyPr>
          <a:lstStyle/>
          <a:p>
            <a:pPr algn="l">
              <a:lnSpc>
                <a:spcPct val="107000"/>
              </a:lnSpc>
              <a:spcAft>
                <a:spcPts val="800"/>
              </a:spcAft>
            </a:pPr>
            <a:r>
              <a:rPr lang="en-GB" sz="6000" dirty="0" smtClean="0">
                <a:latin typeface="My Happy Ending" pitchFamily="2" charset="0"/>
                <a:ea typeface="My Happy Ending" pitchFamily="2" charset="0"/>
                <a:cs typeface="Times New Roman" panose="02020603050405020304" pitchFamily="18" charset="0"/>
              </a:rPr>
              <a:t>As you write, remember to keep reading what you have written to </a:t>
            </a:r>
            <a:r>
              <a:rPr lang="en-GB" sz="6000" smtClean="0">
                <a:latin typeface="My Happy Ending" pitchFamily="2" charset="0"/>
                <a:ea typeface="My Happy Ending" pitchFamily="2" charset="0"/>
                <a:cs typeface="Times New Roman" panose="02020603050405020304" pitchFamily="18" charset="0"/>
              </a:rPr>
              <a:t>check it </a:t>
            </a:r>
            <a:r>
              <a:rPr lang="en-GB" sz="6000" dirty="0" smtClean="0">
                <a:latin typeface="My Happy Ending" pitchFamily="2" charset="0"/>
                <a:ea typeface="My Happy Ending" pitchFamily="2" charset="0"/>
                <a:cs typeface="Times New Roman" panose="02020603050405020304" pitchFamily="18" charset="0"/>
              </a:rPr>
              <a:t>makes sense. Also check your spelling and punctuation.</a:t>
            </a:r>
          </a:p>
          <a:p>
            <a:pPr algn="l">
              <a:lnSpc>
                <a:spcPct val="107000"/>
              </a:lnSpc>
              <a:spcAft>
                <a:spcPts val="800"/>
              </a:spcAft>
            </a:pPr>
            <a:r>
              <a:rPr lang="en-GB" sz="6000" dirty="0" smtClean="0">
                <a:latin typeface="My Happy Ending" pitchFamily="2" charset="0"/>
                <a:ea typeface="My Happy Ending" pitchFamily="2" charset="0"/>
                <a:cs typeface="Times New Roman" panose="02020603050405020304" pitchFamily="18" charset="0"/>
              </a:rPr>
              <a:t>I am sure you will remember to use your neatest handwriting too </a:t>
            </a:r>
            <a:r>
              <a:rPr lang="en-GB" sz="6000" dirty="0" smtClean="0">
                <a:latin typeface="My Happy Ending" pitchFamily="2" charset="0"/>
                <a:ea typeface="My Happy Ending" pitchFamily="2" charset="0"/>
                <a:cs typeface="Times New Roman" panose="02020603050405020304" pitchFamily="18" charset="0"/>
                <a:sym typeface="Wingdings" panose="05000000000000000000" pitchFamily="2" charset="2"/>
              </a:rPr>
              <a:t></a:t>
            </a:r>
            <a:endParaRPr lang="en-GB" sz="6000" dirty="0" smtClean="0">
              <a:latin typeface="My Happy Ending" pitchFamily="2" charset="0"/>
              <a:ea typeface="My Happy Ending" pitchFamily="2" charset="0"/>
              <a:cs typeface="Times New Roman" panose="02020603050405020304" pitchFamily="18" charset="0"/>
            </a:endParaRPr>
          </a:p>
          <a:p>
            <a:pPr algn="l">
              <a:lnSpc>
                <a:spcPct val="107000"/>
              </a:lnSpc>
              <a:spcAft>
                <a:spcPts val="800"/>
              </a:spcAft>
            </a:pPr>
            <a:endParaRPr lang="en-GB" sz="6000" dirty="0">
              <a:latin typeface="My Happy Ending" pitchFamily="2" charset="0"/>
              <a:ea typeface="My Happy Ending" pitchFamily="2" charset="0"/>
            </a:endParaRPr>
          </a:p>
          <a:p>
            <a:pPr algn="l"/>
            <a:endParaRPr lang="en-GB" sz="6000" dirty="0">
              <a:latin typeface="My Happy Ending" pitchFamily="2" charset="0"/>
              <a:ea typeface="My Happy Ending" pitchFamily="2" charset="0"/>
            </a:endParaRPr>
          </a:p>
          <a:p>
            <a:pPr algn="l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554346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0E4B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23109" y="647113"/>
            <a:ext cx="10676708" cy="5430129"/>
          </a:xfrm>
        </p:spPr>
        <p:txBody>
          <a:bodyPr>
            <a:normAutofit/>
          </a:bodyPr>
          <a:lstStyle/>
          <a:p>
            <a:pPr algn="l">
              <a:lnSpc>
                <a:spcPct val="107000"/>
              </a:lnSpc>
              <a:spcAft>
                <a:spcPts val="800"/>
              </a:spcAft>
            </a:pPr>
            <a:r>
              <a:rPr lang="en-GB" sz="6000" dirty="0" smtClean="0">
                <a:latin typeface="My Happy Ending" pitchFamily="2" charset="0"/>
                <a:ea typeface="My Happy Ending" pitchFamily="2" charset="0"/>
                <a:cs typeface="Times New Roman" panose="02020603050405020304" pitchFamily="18" charset="0"/>
              </a:rPr>
              <a:t>When you have finished writing, you are going to check your work with your partner.</a:t>
            </a:r>
            <a:endParaRPr lang="en-GB" sz="6000" dirty="0" smtClean="0">
              <a:latin typeface="My Happy Ending" pitchFamily="2" charset="0"/>
              <a:ea typeface="My Happy Ending" pitchFamily="2" charset="0"/>
              <a:cs typeface="Times New Roman" panose="02020603050405020304" pitchFamily="18" charset="0"/>
            </a:endParaRPr>
          </a:p>
          <a:p>
            <a:pPr algn="l">
              <a:lnSpc>
                <a:spcPct val="107000"/>
              </a:lnSpc>
              <a:spcAft>
                <a:spcPts val="800"/>
              </a:spcAft>
            </a:pPr>
            <a:endParaRPr lang="en-GB" sz="6000" dirty="0">
              <a:latin typeface="My Happy Ending" pitchFamily="2" charset="0"/>
              <a:ea typeface="My Happy Ending" pitchFamily="2" charset="0"/>
            </a:endParaRPr>
          </a:p>
          <a:p>
            <a:pPr algn="l"/>
            <a:endParaRPr lang="en-GB" sz="6000" dirty="0">
              <a:latin typeface="My Happy Ending" pitchFamily="2" charset="0"/>
              <a:ea typeface="My Happy Ending" pitchFamily="2" charset="0"/>
            </a:endParaRPr>
          </a:p>
          <a:p>
            <a:pPr algn="l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832894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0E4B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23109" y="647113"/>
            <a:ext cx="10676708" cy="5430129"/>
          </a:xfrm>
        </p:spPr>
        <p:txBody>
          <a:bodyPr>
            <a:normAutofit fontScale="92500" lnSpcReduction="20000"/>
          </a:bodyPr>
          <a:lstStyle/>
          <a:p>
            <a:pPr marL="1143000" indent="-1143000" algn="l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en-GB" sz="4400" dirty="0" smtClean="0">
                <a:latin typeface="My Happy Ending" pitchFamily="2" charset="0"/>
                <a:ea typeface="My Happy Ending" pitchFamily="2" charset="0"/>
                <a:cs typeface="Times New Roman" panose="02020603050405020304" pitchFamily="18" charset="0"/>
              </a:rPr>
              <a:t>Put your books open, one on top of the other.</a:t>
            </a:r>
          </a:p>
          <a:p>
            <a:pPr marL="1143000" indent="-1143000" algn="l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en-GB" sz="4400" dirty="0" smtClean="0">
                <a:latin typeface="My Happy Ending" pitchFamily="2" charset="0"/>
                <a:ea typeface="My Happy Ending" pitchFamily="2" charset="0"/>
                <a:cs typeface="Times New Roman" panose="02020603050405020304" pitchFamily="18" charset="0"/>
              </a:rPr>
              <a:t>The writer reads their story out loud.</a:t>
            </a:r>
          </a:p>
          <a:p>
            <a:pPr marL="1143000" indent="-1143000" algn="l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en-GB" sz="4400" dirty="0" smtClean="0">
                <a:latin typeface="My Happy Ending" pitchFamily="2" charset="0"/>
                <a:ea typeface="My Happy Ending" pitchFamily="2" charset="0"/>
                <a:cs typeface="Times New Roman" panose="02020603050405020304" pitchFamily="18" charset="0"/>
              </a:rPr>
              <a:t>The writer can say if they notice something that can be fixed or improved.</a:t>
            </a:r>
          </a:p>
          <a:p>
            <a:pPr marL="1143000" indent="-1143000" algn="l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en-GB" sz="4400" dirty="0" smtClean="0">
                <a:latin typeface="My Happy Ending" pitchFamily="2" charset="0"/>
                <a:ea typeface="My Happy Ending" pitchFamily="2" charset="0"/>
                <a:cs typeface="Times New Roman" panose="02020603050405020304" pitchFamily="18" charset="0"/>
              </a:rPr>
              <a:t>The listener can also make suggestions.</a:t>
            </a:r>
          </a:p>
          <a:p>
            <a:pPr marL="1143000" indent="-1143000" algn="l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en-GB" sz="4400" dirty="0" smtClean="0">
                <a:latin typeface="My Happy Ending" pitchFamily="2" charset="0"/>
                <a:ea typeface="My Happy Ending" pitchFamily="2" charset="0"/>
                <a:cs typeface="Times New Roman" panose="02020603050405020304" pitchFamily="18" charset="0"/>
              </a:rPr>
              <a:t>The writer uses their </a:t>
            </a:r>
            <a:r>
              <a:rPr lang="en-GB" sz="4400" dirty="0" smtClean="0">
                <a:solidFill>
                  <a:srgbClr val="7030A0"/>
                </a:solidFill>
                <a:latin typeface="My Happy Ending" pitchFamily="2" charset="0"/>
                <a:ea typeface="My Happy Ending" pitchFamily="2" charset="0"/>
                <a:cs typeface="Times New Roman" panose="02020603050405020304" pitchFamily="18" charset="0"/>
              </a:rPr>
              <a:t>purple polishing pen</a:t>
            </a:r>
            <a:r>
              <a:rPr lang="en-GB" sz="4400" dirty="0" smtClean="0">
                <a:latin typeface="My Happy Ending" pitchFamily="2" charset="0"/>
                <a:ea typeface="My Happy Ending" pitchFamily="2" charset="0"/>
                <a:cs typeface="Times New Roman" panose="02020603050405020304" pitchFamily="18" charset="0"/>
              </a:rPr>
              <a:t> to make any improvements.</a:t>
            </a:r>
          </a:p>
          <a:p>
            <a:pPr marL="1143000" indent="-1143000" algn="l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en-GB" sz="4400" dirty="0" smtClean="0">
                <a:latin typeface="My Happy Ending" pitchFamily="2" charset="0"/>
                <a:ea typeface="My Happy Ending" pitchFamily="2" charset="0"/>
                <a:cs typeface="Times New Roman" panose="02020603050405020304" pitchFamily="18" charset="0"/>
              </a:rPr>
              <a:t>Swap roles.</a:t>
            </a:r>
            <a:endParaRPr lang="en-GB" sz="4400" dirty="0" smtClean="0">
              <a:latin typeface="My Happy Ending" pitchFamily="2" charset="0"/>
              <a:ea typeface="My Happy Ending" pitchFamily="2" charset="0"/>
              <a:cs typeface="Times New Roman" panose="02020603050405020304" pitchFamily="18" charset="0"/>
            </a:endParaRPr>
          </a:p>
          <a:p>
            <a:pPr algn="l">
              <a:lnSpc>
                <a:spcPct val="107000"/>
              </a:lnSpc>
              <a:spcAft>
                <a:spcPts val="800"/>
              </a:spcAft>
            </a:pPr>
            <a:endParaRPr lang="en-GB" sz="6000" dirty="0">
              <a:latin typeface="My Happy Ending" pitchFamily="2" charset="0"/>
              <a:ea typeface="My Happy Ending" pitchFamily="2" charset="0"/>
            </a:endParaRPr>
          </a:p>
          <a:p>
            <a:pPr algn="l"/>
            <a:endParaRPr lang="en-GB" sz="6000" dirty="0">
              <a:latin typeface="My Happy Ending" pitchFamily="2" charset="0"/>
              <a:ea typeface="My Happy Ending" pitchFamily="2" charset="0"/>
            </a:endParaRPr>
          </a:p>
          <a:p>
            <a:pPr algn="l"/>
            <a:endParaRPr lang="en-GB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26275" y="2893830"/>
            <a:ext cx="1457325" cy="1514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04176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900</TotalTime>
  <Words>263</Words>
  <Application>Microsoft Office PowerPoint</Application>
  <PresentationFormat>Widescreen</PresentationFormat>
  <Paragraphs>29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Arial</vt:lpstr>
      <vt:lpstr>Calibri</vt:lpstr>
      <vt:lpstr>Calibri Light</vt:lpstr>
      <vt:lpstr>My Happy Ending</vt:lpstr>
      <vt:lpstr>Times New Roman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Deborah Hamilton</dc:creator>
  <cp:lastModifiedBy>Deborah Hamilton</cp:lastModifiedBy>
  <cp:revision>126</cp:revision>
  <dcterms:created xsi:type="dcterms:W3CDTF">2021-09-04T12:09:25Z</dcterms:created>
  <dcterms:modified xsi:type="dcterms:W3CDTF">2022-01-10T18:24:40Z</dcterms:modified>
</cp:coreProperties>
</file>