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5" r:id="rId4"/>
    <p:sldId id="286" r:id="rId5"/>
    <p:sldId id="287" r:id="rId6"/>
    <p:sldId id="288" r:id="rId7"/>
    <p:sldId id="290" r:id="rId8"/>
    <p:sldId id="291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>
            <a:normAutofit/>
          </a:bodyPr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Wednesday 19</a:t>
            </a:r>
            <a:r>
              <a:rPr lang="en-GB" sz="60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 January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2022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LO: To write a finding tale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062754" cy="543012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Today, we are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going to finish writing our finding tale.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What do we need to remember?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Let’s check if we have remembered everything…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511" y="264482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1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062754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Remember to magpie from the original text as much as you like.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2628900"/>
            <a:ext cx="5312618" cy="297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1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5138057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Also remember to include some or all of the features in the suspense toolkit.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356" y="814852"/>
            <a:ext cx="5250554" cy="472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1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Lastly, refer to your plan to help keep your story on track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Today we are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going </a:t>
            </a:r>
            <a:r>
              <a:rPr lang="en-GB" sz="6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to write the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final paragraph. </a:t>
            </a:r>
            <a:r>
              <a:rPr lang="en-GB" sz="6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We will do a shared write in school based on my plan, and then you will go ahead with your own writing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After that we will spend some time reading our story aloud to our partner and improving our work.</a:t>
            </a:r>
            <a:endParaRPr lang="en-GB" sz="60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61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0047" y="425045"/>
            <a:ext cx="10676708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For </a:t>
            </a:r>
            <a:r>
              <a:rPr lang="en-GB" sz="4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those of you working from home,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here is the final paragraph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from the </a:t>
            </a:r>
            <a:r>
              <a:rPr lang="en-GB" sz="4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original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text.  </a:t>
            </a:r>
            <a:endParaRPr lang="en-GB" sz="4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59" y="2156789"/>
            <a:ext cx="10946096" cy="261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4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As you write, remember to keep reading what you have written to </a:t>
            </a:r>
            <a:r>
              <a:rPr lang="en-GB" sz="600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check it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makes sense. Also check your spelling and punctuation.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I am sure you will remember to use your neatest handwriting too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GB" sz="6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43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When you have finished writing, you are going to check your work with your partner.</a:t>
            </a:r>
            <a:endParaRPr lang="en-GB" sz="6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28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 fontScale="92500" lnSpcReduction="20000"/>
          </a:bodyPr>
          <a:lstStyle/>
          <a:p>
            <a:pPr marL="1143000" indent="-11430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Put your books open, one on top of the other.</a:t>
            </a:r>
          </a:p>
          <a:p>
            <a:pPr marL="1143000" indent="-11430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The writer reads their story out loud.</a:t>
            </a:r>
          </a:p>
          <a:p>
            <a:pPr marL="1143000" indent="-11430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The writer can say if they notice something that can be fixed or improved.</a:t>
            </a:r>
          </a:p>
          <a:p>
            <a:pPr marL="1143000" indent="-11430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The listener can also make suggestions.</a:t>
            </a:r>
          </a:p>
          <a:p>
            <a:pPr marL="1143000" indent="-11430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The writer uses their </a:t>
            </a:r>
            <a:r>
              <a:rPr lang="en-GB" sz="4400" dirty="0" smtClean="0">
                <a:solidFill>
                  <a:srgbClr val="7030A0"/>
                </a:solidFill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purple polishing pen</a:t>
            </a:r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 to make any improvements.</a:t>
            </a:r>
          </a:p>
          <a:p>
            <a:pPr marL="1143000" indent="-11430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Swap roles.</a:t>
            </a:r>
            <a:endParaRPr lang="en-GB" sz="44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275" y="2893830"/>
            <a:ext cx="14573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17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263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My Happy Ending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126</cp:revision>
  <dcterms:created xsi:type="dcterms:W3CDTF">2021-09-04T12:09:25Z</dcterms:created>
  <dcterms:modified xsi:type="dcterms:W3CDTF">2022-01-10T18:24:40Z</dcterms:modified>
</cp:coreProperties>
</file>