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7" r:id="rId7"/>
    <p:sldMasterId id="2147483679" r:id="rId8"/>
    <p:sldMasterId id="2147483682" r:id="rId9"/>
  </p:sldMasterIdLst>
  <p:notesMasterIdLst>
    <p:notesMasterId r:id="rId23"/>
  </p:notesMasterIdLst>
  <p:sldIdLst>
    <p:sldId id="296" r:id="rId10"/>
    <p:sldId id="297" r:id="rId11"/>
    <p:sldId id="298" r:id="rId12"/>
    <p:sldId id="322" r:id="rId13"/>
    <p:sldId id="316" r:id="rId14"/>
    <p:sldId id="317" r:id="rId15"/>
    <p:sldId id="307" r:id="rId16"/>
    <p:sldId id="318" r:id="rId17"/>
    <p:sldId id="319" r:id="rId18"/>
    <p:sldId id="320" r:id="rId19"/>
    <p:sldId id="323" r:id="rId20"/>
    <p:sldId id="309" r:id="rId21"/>
    <p:sldId id="32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5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1502" y="48"/>
      </p:cViewPr>
      <p:guideLst>
        <p:guide orient="horz" pos="2341"/>
        <p:guide pos="35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05/01/2022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46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05/01/2022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6" Type="http://schemas.openxmlformats.org/officeDocument/2006/relationships/image" Target="../media/image12.png"/><Relationship Id="rId5" Type="http://schemas.openxmlformats.org/officeDocument/2006/relationships/image" Target="../media/image16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5" Type="http://schemas.openxmlformats.org/officeDocument/2006/relationships/image" Target="../media/image9.png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25" y="3968388"/>
            <a:ext cx="6462320" cy="24873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80114" y="219670"/>
            <a:ext cx="94841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b="1" u="sng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13.1.22</a:t>
            </a:r>
          </a:p>
          <a:p>
            <a:pPr lvl="0" algn="ctr"/>
            <a:endParaRPr lang="en-GB" sz="3600" b="1" u="sng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GB" sz="3600" b="1" u="sng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LO – I can divide 2 digit numbers by 1 digit.</a:t>
            </a:r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51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02240" y="47306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63F1ECD-53E3-4B07-8DB1-516DAB010694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71C247F5-FEB7-4DEC-9DBD-9D629B79A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171077"/>
              </p:ext>
            </p:extLst>
          </p:nvPr>
        </p:nvGraphicFramePr>
        <p:xfrm>
          <a:off x="3473234" y="1359885"/>
          <a:ext cx="4752000" cy="415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D21188C8-A26B-4065-8131-C1DFE18BFB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9795" y="1769164"/>
            <a:ext cx="642121" cy="62630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D87452E-9BEB-48F5-8B27-029A2FD6B7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9457" y="2395469"/>
            <a:ext cx="642121" cy="62630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6D0C8AF-5713-4B9D-9AD5-C843026A11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2992" y="1175152"/>
            <a:ext cx="642121" cy="62630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7BB9470-ED5E-46A0-A6B1-45914969B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3134" y="1592029"/>
            <a:ext cx="642121" cy="62630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79EC496-07BF-4348-AB9E-7468BC039C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4967" y="2230062"/>
            <a:ext cx="642121" cy="62630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5875746-EFD5-4AD1-9DCB-C36D63B833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5562" y="1748299"/>
            <a:ext cx="642121" cy="62630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0C252B61-2F1D-4E97-80C4-657031DFF7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729" y="2724605"/>
            <a:ext cx="642121" cy="62630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BEF9E1B1-3AEC-4C8E-8EB8-EAE24F4F08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7014" y="2724606"/>
            <a:ext cx="642121" cy="62630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CBCE716-5F92-4F56-A0B0-46ED7AAC36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729" y="3265230"/>
            <a:ext cx="642121" cy="62630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2041D2C2-8E5B-44A9-A907-D1B505B85B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7014" y="3265230"/>
            <a:ext cx="642121" cy="626305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84D75B5-2732-4F05-9780-7920E69148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729" y="3805854"/>
            <a:ext cx="642121" cy="626305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EFD1ACEB-768F-4033-87CC-C5C54C6EE8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7014" y="3805855"/>
            <a:ext cx="642121" cy="626305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3833B426-110A-47CC-9AD5-9360D5E532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729" y="4346479"/>
            <a:ext cx="642121" cy="626305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F32D2450-2E6F-49E7-A768-D7EDA66E0A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7014" y="4346479"/>
            <a:ext cx="642121" cy="626305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C816462-97D2-4572-A2D9-AC86C8D643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876" y="4887102"/>
            <a:ext cx="642121" cy="626305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D8926DD0-9BA1-4748-BC70-8BE71A9DAD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2161" y="4887102"/>
            <a:ext cx="642121" cy="626305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CF13D4B2-3F9D-48B8-BD62-7847043C9E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7412" y="2724604"/>
            <a:ext cx="642121" cy="626305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F298F4E2-56E6-4774-A960-1C16AE9DFC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5697" y="2724605"/>
            <a:ext cx="642121" cy="626305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10A3721D-D30D-44A1-A63C-ECD9B4FC39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7412" y="3265229"/>
            <a:ext cx="642121" cy="626305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91913472-9EAC-4DAC-92FD-24E60C2ACF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5697" y="3265229"/>
            <a:ext cx="642121" cy="626305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3C7B3EB5-BD88-4AFE-BC55-F97C17A886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7412" y="3805853"/>
            <a:ext cx="642121" cy="626305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D6188656-BFFF-4075-BDB7-205CF3392F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5697" y="3805854"/>
            <a:ext cx="642121" cy="626305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2E47977C-BB0D-47BD-AA0D-439C40F2E3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7412" y="4346478"/>
            <a:ext cx="642121" cy="626305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882FED0A-E86B-4D3E-A15D-184BCFCF4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5697" y="4346478"/>
            <a:ext cx="642121" cy="626305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D536CE2F-0779-4A15-B514-761BA87D19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2559" y="4887101"/>
            <a:ext cx="642121" cy="626305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DA1AA777-7139-4CC9-BE3A-98AC4F8304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0844" y="4887101"/>
            <a:ext cx="642121" cy="6263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824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25017 0.14977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747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17049 0.2641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131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18993 0.342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97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0.42552 0.03241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162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3316 -0.1118 " pathEditMode="relative" rAng="0" ptsTypes="AA">
                                      <p:cBhvr>
                                        <p:cTn id="126" dur="1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5602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1372 -0.1118 " pathEditMode="relative" rAng="0" ptsTypes="AA">
                                      <p:cBhvr>
                                        <p:cTn id="128" dur="1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7" y="-5602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53316 -0.11204 " pathEditMode="relative" rAng="0" ptsTypes="AA">
                                      <p:cBhvr>
                                        <p:cTn id="130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560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41372 -0.11204 " pathEditMode="relative" rAng="0" ptsTypes="AA">
                                      <p:cBhvr>
                                        <p:cTn id="132" dur="1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7" y="-5602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59392 -0.09676 " pathEditMode="relative" rAng="0" ptsTypes="AA">
                                      <p:cBhvr>
                                        <p:cTn id="134" dur="1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88" y="-4838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47327 -0.09676 " pathEditMode="relative" rAng="0" ptsTypes="AA">
                                      <p:cBhvr>
                                        <p:cTn id="136" dur="1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63" y="-483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53316 -0.00278 " pathEditMode="relative" rAng="0" ptsTypes="AA">
                                      <p:cBhvr>
                                        <p:cTn id="138" dur="1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13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53403 -0.0044 " pathEditMode="relative" rAng="0" ptsTypes="AA">
                                      <p:cBhvr>
                                        <p:cTn id="140" dur="1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01" y="-231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53264 -0.00254 " pathEditMode="relative" rAng="0" ptsTypes="AA">
                                      <p:cBhvr>
                                        <p:cTn id="142" dur="1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32" y="-139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35365 -0.0831 " pathEditMode="relative" rAng="0" ptsTypes="AA">
                                      <p:cBhvr>
                                        <p:cTn id="144" dur="1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74" y="-4167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53715 -0.03101 " pathEditMode="relative" rAng="0" ptsTypes="AA">
                                      <p:cBhvr>
                                        <p:cTn id="146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551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65886 -0.1118 " pathEditMode="relative" rAng="0" ptsTypes="AA">
                                      <p:cBhvr>
                                        <p:cTn id="148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34" y="-5602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59583 -0.01875 " pathEditMode="relative" rAng="0" ptsTypes="AA">
                                      <p:cBhvr>
                                        <p:cTn id="150" dur="1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-949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47691 -0.01875 " pathEditMode="relative" rAng="0" ptsTypes="AA">
                                      <p:cBhvr>
                                        <p:cTn id="152" dur="1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-949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59618 -0.01852 " pathEditMode="relative" rAng="0" ptsTypes="AA">
                                      <p:cBhvr>
                                        <p:cTn id="154" dur="1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09" y="-926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0.59671 -0.01852 " pathEditMode="relative" rAng="0" ptsTypes="AA">
                                      <p:cBhvr>
                                        <p:cTn id="156" dur="1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6" y="-926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5375 -0.09746 " pathEditMode="relative" rAng="0" ptsTypes="AA">
                                      <p:cBhvr>
                                        <p:cTn id="158" dur="1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-4884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53716 -0.00278 " pathEditMode="relative" rAng="0" ptsTypes="AA">
                                      <p:cBhvr>
                                        <p:cTn id="160" dur="1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39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53733 -0.00393 " pathEditMode="relative" rAng="0" ptsTypes="AA">
                                      <p:cBhvr>
                                        <p:cTn id="162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208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0.53732 -0.00347 " pathEditMode="relative" rAng="0" ptsTypes="AA">
                                      <p:cBhvr>
                                        <p:cTn id="164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F12659-68AE-41D9-84FB-0782AB60884C}"/>
              </a:ext>
            </a:extLst>
          </p:cNvPr>
          <p:cNvSpPr txBox="1"/>
          <p:nvPr/>
        </p:nvSpPr>
        <p:spPr>
          <a:xfrm>
            <a:off x="559837" y="681135"/>
            <a:ext cx="7557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Now complete questions 2 from your sheet.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US" dirty="0"/>
          </a:p>
          <a:p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27EB2FD-A448-4221-BDAA-2E1E7B87ACC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37" y="1181425"/>
            <a:ext cx="4831884" cy="293320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436935-F757-4896-970D-0C4C67BE92C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87" y="4151780"/>
            <a:ext cx="4934416" cy="234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44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61394" y="1352567"/>
            <a:ext cx="2574498" cy="2361371"/>
            <a:chOff x="288142" y="249049"/>
            <a:chExt cx="2478605" cy="2448272"/>
          </a:xfrm>
        </p:grpSpPr>
        <p:sp>
          <p:nvSpPr>
            <p:cNvPr id="12" name="Oval 11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5" name="Straight Connector 14"/>
            <p:cNvCxnSpPr>
              <a:stCxn id="1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2514670" y="15329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79638" y="303376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19537" y="303802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52930" y="5518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39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15538" y="37139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99813" y="37139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48567" y="37450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32841" y="37450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41773" y="43425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15099" y="43511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29082" y="5698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49349" y="50566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50208" y="50438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13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C0BA1C6-9C48-4BDF-818D-5127984C5B69}"/>
              </a:ext>
            </a:extLst>
          </p:cNvPr>
          <p:cNvGrpSpPr/>
          <p:nvPr/>
        </p:nvGrpSpPr>
        <p:grpSpPr>
          <a:xfrm>
            <a:off x="5294255" y="1354967"/>
            <a:ext cx="2574498" cy="2361371"/>
            <a:chOff x="288142" y="249049"/>
            <a:chExt cx="2478605" cy="2448272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D891CFE-ABE8-4DEB-9663-778DE9E50A5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DD1E28C-D63B-4440-A6E5-B8A304C049E8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AE3D717-7E35-4CD4-867F-E3355A71DB68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6D31373-482A-428D-ABA4-C2F316C88B0D}"/>
                </a:ext>
              </a:extLst>
            </p:cNvPr>
            <p:cNvCxnSpPr>
              <a:stCxn id="3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400DBD-B402-456D-99B7-18B50BB88B35}"/>
                </a:ext>
              </a:extLst>
            </p:cNvPr>
            <p:cNvCxnSpPr>
              <a:stCxn id="3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C20E911-2B31-4E6E-A89A-01BB7F74B51F}"/>
              </a:ext>
            </a:extLst>
          </p:cNvPr>
          <p:cNvSpPr/>
          <p:nvPr/>
        </p:nvSpPr>
        <p:spPr>
          <a:xfrm>
            <a:off x="6347531" y="15353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50C8FB-3C77-47A2-9C4E-A95A6BC32B3D}"/>
              </a:ext>
            </a:extLst>
          </p:cNvPr>
          <p:cNvSpPr/>
          <p:nvPr/>
        </p:nvSpPr>
        <p:spPr>
          <a:xfrm>
            <a:off x="5512499" y="303616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3288873-1BD2-4E5E-88DF-D4D07718EC8A}"/>
              </a:ext>
            </a:extLst>
          </p:cNvPr>
          <p:cNvSpPr/>
          <p:nvPr/>
        </p:nvSpPr>
        <p:spPr>
          <a:xfrm>
            <a:off x="7252398" y="304042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C24AC-2D88-4586-A863-45342C4D52B4}"/>
              </a:ext>
            </a:extLst>
          </p:cNvPr>
          <p:cNvSpPr txBox="1"/>
          <p:nvPr/>
        </p:nvSpPr>
        <p:spPr>
          <a:xfrm>
            <a:off x="5385791" y="5542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66C9512-7212-4C34-8CBF-77F96FD06017}"/>
              </a:ext>
            </a:extLst>
          </p:cNvPr>
          <p:cNvCxnSpPr/>
          <p:nvPr/>
        </p:nvCxnSpPr>
        <p:spPr>
          <a:xfrm>
            <a:off x="5748399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C60FAAB-8662-4D5B-B4F1-317D3B210359}"/>
              </a:ext>
            </a:extLst>
          </p:cNvPr>
          <p:cNvCxnSpPr/>
          <p:nvPr/>
        </p:nvCxnSpPr>
        <p:spPr>
          <a:xfrm>
            <a:off x="7432674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12A5EC9-57E7-46CA-9ED8-2FF0FB06D7FA}"/>
              </a:ext>
            </a:extLst>
          </p:cNvPr>
          <p:cNvSpPr txBox="1"/>
          <p:nvPr/>
        </p:nvSpPr>
        <p:spPr>
          <a:xfrm>
            <a:off x="5781428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7ED831-9344-480C-8B1A-C6D70ECE610A}"/>
              </a:ext>
            </a:extLst>
          </p:cNvPr>
          <p:cNvSpPr txBox="1"/>
          <p:nvPr/>
        </p:nvSpPr>
        <p:spPr>
          <a:xfrm>
            <a:off x="7465702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02C8542-8818-4EC7-AED4-213A77F45E36}"/>
              </a:ext>
            </a:extLst>
          </p:cNvPr>
          <p:cNvSpPr/>
          <p:nvPr/>
        </p:nvSpPr>
        <p:spPr>
          <a:xfrm>
            <a:off x="5474634" y="43449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FDBF4FD-4150-401B-AA37-B678B8062893}"/>
              </a:ext>
            </a:extLst>
          </p:cNvPr>
          <p:cNvSpPr/>
          <p:nvPr/>
        </p:nvSpPr>
        <p:spPr>
          <a:xfrm>
            <a:off x="7247960" y="43535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25E9F62-41E6-4B68-85D5-6FE817000A66}"/>
              </a:ext>
            </a:extLst>
          </p:cNvPr>
          <p:cNvSpPr/>
          <p:nvPr/>
        </p:nvSpPr>
        <p:spPr>
          <a:xfrm>
            <a:off x="6861943" y="5722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B006C06-C327-4466-8C77-06C8B708018B}"/>
              </a:ext>
            </a:extLst>
          </p:cNvPr>
          <p:cNvSpPr/>
          <p:nvPr/>
        </p:nvSpPr>
        <p:spPr>
          <a:xfrm>
            <a:off x="5506797" y="303079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C217043-392D-4F05-8705-DFD7E6EBF14C}"/>
              </a:ext>
            </a:extLst>
          </p:cNvPr>
          <p:cNvSpPr/>
          <p:nvPr/>
        </p:nvSpPr>
        <p:spPr>
          <a:xfrm>
            <a:off x="7126964" y="3046355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1DC6606-EF43-4450-8097-2253A16E4595}"/>
              </a:ext>
            </a:extLst>
          </p:cNvPr>
          <p:cNvSpPr/>
          <p:nvPr/>
        </p:nvSpPr>
        <p:spPr>
          <a:xfrm>
            <a:off x="5682210" y="50590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4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8EC58A1-BBC5-494B-A7AF-5A7052E59C47}"/>
              </a:ext>
            </a:extLst>
          </p:cNvPr>
          <p:cNvSpPr/>
          <p:nvPr/>
        </p:nvSpPr>
        <p:spPr>
          <a:xfrm>
            <a:off x="7083069" y="50462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6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3" grpId="0"/>
      <p:bldP spid="24" grpId="0"/>
      <p:bldP spid="25" grpId="0"/>
      <p:bldP spid="26" grpId="0"/>
      <p:bldP spid="29" grpId="0"/>
      <p:bldP spid="30" grpId="0"/>
      <p:bldP spid="37" grpId="0"/>
      <p:bldP spid="38" grpId="0"/>
      <p:bldP spid="38" grpId="1"/>
      <p:bldP spid="39" grpId="0"/>
      <p:bldP spid="39" grpId="1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8AA954E-4521-4DEA-B933-0172F77E6425}"/>
              </a:ext>
            </a:extLst>
          </p:cNvPr>
          <p:cNvGrpSpPr/>
          <p:nvPr/>
        </p:nvGrpSpPr>
        <p:grpSpPr>
          <a:xfrm>
            <a:off x="1431129" y="1354967"/>
            <a:ext cx="2574498" cy="2361371"/>
            <a:chOff x="288142" y="249049"/>
            <a:chExt cx="2478605" cy="244827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88E3CE4-DE51-4418-BB45-31EE9823F76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47BA803-3EE9-400A-A3EA-04016D4F162B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0021CDA-FD90-477F-9D2E-F41B6570AD38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22B0B62-7B1F-415F-8426-91AB10333B2C}"/>
                </a:ext>
              </a:extLst>
            </p:cNvPr>
            <p:cNvCxnSpPr>
              <a:stCxn id="53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4B52375-FB73-4589-B813-C8163BB7AD72}"/>
                </a:ext>
              </a:extLst>
            </p:cNvPr>
            <p:cNvCxnSpPr>
              <a:stCxn id="53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64A9DEFC-7E5F-477E-83C3-138EFB895143}"/>
              </a:ext>
            </a:extLst>
          </p:cNvPr>
          <p:cNvSpPr/>
          <p:nvPr/>
        </p:nvSpPr>
        <p:spPr>
          <a:xfrm>
            <a:off x="2484405" y="15353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51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8E3D8C7-F747-48BA-B393-6B08BED1BF69}"/>
              </a:ext>
            </a:extLst>
          </p:cNvPr>
          <p:cNvSpPr txBox="1"/>
          <p:nvPr/>
        </p:nvSpPr>
        <p:spPr>
          <a:xfrm>
            <a:off x="1522665" y="5542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46C466D-5959-43EE-AE9E-DBD93B97100D}"/>
              </a:ext>
            </a:extLst>
          </p:cNvPr>
          <p:cNvCxnSpPr/>
          <p:nvPr/>
        </p:nvCxnSpPr>
        <p:spPr>
          <a:xfrm>
            <a:off x="1885273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833B236-E4F6-4B39-BF4C-B39A51241403}"/>
              </a:ext>
            </a:extLst>
          </p:cNvPr>
          <p:cNvCxnSpPr/>
          <p:nvPr/>
        </p:nvCxnSpPr>
        <p:spPr>
          <a:xfrm>
            <a:off x="3569548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6B500A9-EB64-41DF-9CA5-20BEC5C01FD2}"/>
              </a:ext>
            </a:extLst>
          </p:cNvPr>
          <p:cNvSpPr txBox="1"/>
          <p:nvPr/>
        </p:nvSpPr>
        <p:spPr>
          <a:xfrm>
            <a:off x="1918302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7308316-5271-4ACD-ACC4-3B3D3AE11BD2}"/>
              </a:ext>
            </a:extLst>
          </p:cNvPr>
          <p:cNvSpPr txBox="1"/>
          <p:nvPr/>
        </p:nvSpPr>
        <p:spPr>
          <a:xfrm>
            <a:off x="3602576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16FB767-7E4B-49DA-B0F9-F866BBFB24E3}"/>
              </a:ext>
            </a:extLst>
          </p:cNvPr>
          <p:cNvSpPr/>
          <p:nvPr/>
        </p:nvSpPr>
        <p:spPr>
          <a:xfrm>
            <a:off x="1611508" y="43449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B14906D-00A7-4FCA-9BCE-EE54F431097B}"/>
              </a:ext>
            </a:extLst>
          </p:cNvPr>
          <p:cNvSpPr/>
          <p:nvPr/>
        </p:nvSpPr>
        <p:spPr>
          <a:xfrm>
            <a:off x="3384834" y="43535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4F16E7F-3E03-4671-9F60-AADD3ED3EEE0}"/>
              </a:ext>
            </a:extLst>
          </p:cNvPr>
          <p:cNvSpPr/>
          <p:nvPr/>
        </p:nvSpPr>
        <p:spPr>
          <a:xfrm>
            <a:off x="2998817" y="5722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17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B09E32C-F62B-4FC9-828D-27456D06ACF4}"/>
              </a:ext>
            </a:extLst>
          </p:cNvPr>
          <p:cNvSpPr/>
          <p:nvPr/>
        </p:nvSpPr>
        <p:spPr>
          <a:xfrm>
            <a:off x="1649373" y="301822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0EB68D6-799A-4340-AB5E-0CBFDB11A3C5}"/>
              </a:ext>
            </a:extLst>
          </p:cNvPr>
          <p:cNvSpPr/>
          <p:nvPr/>
        </p:nvSpPr>
        <p:spPr>
          <a:xfrm>
            <a:off x="3281906" y="3003634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3C0AB67-E233-490B-915F-3F3E6B6D7092}"/>
              </a:ext>
            </a:extLst>
          </p:cNvPr>
          <p:cNvSpPr/>
          <p:nvPr/>
        </p:nvSpPr>
        <p:spPr>
          <a:xfrm>
            <a:off x="1819084" y="50590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7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7664007-5744-4311-99A9-0159DC73EFDB}"/>
              </a:ext>
            </a:extLst>
          </p:cNvPr>
          <p:cNvSpPr/>
          <p:nvPr/>
        </p:nvSpPr>
        <p:spPr>
          <a:xfrm>
            <a:off x="3219943" y="50462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17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BC3B5FF-1872-49CB-8203-319B5959718C}"/>
              </a:ext>
            </a:extLst>
          </p:cNvPr>
          <p:cNvGrpSpPr/>
          <p:nvPr/>
        </p:nvGrpSpPr>
        <p:grpSpPr>
          <a:xfrm>
            <a:off x="4921016" y="1374030"/>
            <a:ext cx="3144954" cy="2014610"/>
            <a:chOff x="41057" y="249049"/>
            <a:chExt cx="3027814" cy="2088749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84E1680-523B-4F92-A865-626F6234BF5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1E6D7568-104F-4B0E-A4C8-2335FBFCFBF6}"/>
                </a:ext>
              </a:extLst>
            </p:cNvPr>
            <p:cNvSpPr/>
            <p:nvPr/>
          </p:nvSpPr>
          <p:spPr>
            <a:xfrm>
              <a:off x="41057" y="1409695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CA2694B-AAB3-4EF9-BE5C-705BF3D814F0}"/>
                </a:ext>
              </a:extLst>
            </p:cNvPr>
            <p:cNvSpPr/>
            <p:nvPr/>
          </p:nvSpPr>
          <p:spPr>
            <a:xfrm>
              <a:off x="2154471" y="142339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02E60B7-21C0-418C-B0F6-7A166CD3871C}"/>
                </a:ext>
              </a:extLst>
            </p:cNvPr>
            <p:cNvCxnSpPr>
              <a:cxnSpLocks/>
              <a:stCxn id="74" idx="3"/>
              <a:endCxn id="75" idx="0"/>
            </p:cNvCxnSpPr>
            <p:nvPr/>
          </p:nvCxnSpPr>
          <p:spPr>
            <a:xfrm flipH="1">
              <a:off x="498257" y="1029538"/>
              <a:ext cx="731581" cy="3801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F99A40A6-B888-40AC-A66C-743C458F6B4E}"/>
                </a:ext>
              </a:extLst>
            </p:cNvPr>
            <p:cNvCxnSpPr>
              <a:cxnSpLocks/>
              <a:stCxn id="74" idx="5"/>
              <a:endCxn id="76" idx="0"/>
            </p:cNvCxnSpPr>
            <p:nvPr/>
          </p:nvCxnSpPr>
          <p:spPr>
            <a:xfrm>
              <a:off x="1876417" y="1029538"/>
              <a:ext cx="735254" cy="3938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D7926E66-6E7F-48D5-A93B-0A799E29F33F}"/>
              </a:ext>
            </a:extLst>
          </p:cNvPr>
          <p:cNvSpPr/>
          <p:nvPr/>
        </p:nvSpPr>
        <p:spPr>
          <a:xfrm>
            <a:off x="6230936" y="155444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DA81664-395B-4A33-9242-EF6A8D39C48C}"/>
              </a:ext>
            </a:extLst>
          </p:cNvPr>
          <p:cNvSpPr txBox="1"/>
          <p:nvPr/>
        </p:nvSpPr>
        <p:spPr>
          <a:xfrm>
            <a:off x="5269196" y="573270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97053DD-2359-48F9-85FE-CF2028766EC2}"/>
              </a:ext>
            </a:extLst>
          </p:cNvPr>
          <p:cNvCxnSpPr/>
          <p:nvPr/>
        </p:nvCxnSpPr>
        <p:spPr>
          <a:xfrm>
            <a:off x="5361621" y="3374285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B9D5612-E703-478B-A163-C1283235E0D8}"/>
              </a:ext>
            </a:extLst>
          </p:cNvPr>
          <p:cNvCxnSpPr/>
          <p:nvPr/>
        </p:nvCxnSpPr>
        <p:spPr>
          <a:xfrm>
            <a:off x="6480152" y="362260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617487BE-E906-426D-B9F5-2A7837B7CB8B}"/>
              </a:ext>
            </a:extLst>
          </p:cNvPr>
          <p:cNvSpPr txBox="1"/>
          <p:nvPr/>
        </p:nvSpPr>
        <p:spPr>
          <a:xfrm>
            <a:off x="5394650" y="3405404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25B3717-FFE1-4B84-95FC-FF3D0C640675}"/>
              </a:ext>
            </a:extLst>
          </p:cNvPr>
          <p:cNvSpPr txBox="1"/>
          <p:nvPr/>
        </p:nvSpPr>
        <p:spPr>
          <a:xfrm>
            <a:off x="6513180" y="365372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666BBCB-058E-4D87-9DA7-570A7FB23BFA}"/>
              </a:ext>
            </a:extLst>
          </p:cNvPr>
          <p:cNvSpPr/>
          <p:nvPr/>
        </p:nvSpPr>
        <p:spPr>
          <a:xfrm>
            <a:off x="5087856" y="4002888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636DBB7-FCC2-451B-8FFC-38DD4F9D0A8F}"/>
              </a:ext>
            </a:extLst>
          </p:cNvPr>
          <p:cNvSpPr/>
          <p:nvPr/>
        </p:nvSpPr>
        <p:spPr>
          <a:xfrm>
            <a:off x="6295438" y="425981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50A723E-E1B9-4B23-8A66-4E216C0CDAC8}"/>
              </a:ext>
            </a:extLst>
          </p:cNvPr>
          <p:cNvSpPr/>
          <p:nvPr/>
        </p:nvSpPr>
        <p:spPr>
          <a:xfrm>
            <a:off x="6745348" y="59135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86F224D-8FA4-4657-930B-A2C7777F81EB}"/>
              </a:ext>
            </a:extLst>
          </p:cNvPr>
          <p:cNvSpPr/>
          <p:nvPr/>
        </p:nvSpPr>
        <p:spPr>
          <a:xfrm>
            <a:off x="5141786" y="270322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0C6BC9D-1708-4C8F-BE49-EC61F44F51E9}"/>
              </a:ext>
            </a:extLst>
          </p:cNvPr>
          <p:cNvSpPr/>
          <p:nvPr/>
        </p:nvSpPr>
        <p:spPr>
          <a:xfrm>
            <a:off x="7349107" y="2703221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FBBC423-738E-4B66-88D9-D53F1C72042A}"/>
                  </a:ext>
                </a:extLst>
              </p:cNvPr>
              <p:cNvSpPr/>
              <p:nvPr/>
            </p:nvSpPr>
            <p:spPr>
              <a:xfrm>
                <a:off x="4921016" y="5078073"/>
                <a:ext cx="2210349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600" dirty="0"/>
                  <a:t>10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600" dirty="0"/>
                  <a:t> 10 </a:t>
                </a:r>
                <a:r>
                  <a:rPr lang="en-GB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600" dirty="0"/>
                  <a:t> 4 </a:t>
                </a:r>
                <a:r>
                  <a:rPr lang="en-GB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FBBC423-738E-4B66-88D9-D53F1C720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016" y="5078073"/>
                <a:ext cx="2210349" cy="492443"/>
              </a:xfrm>
              <a:prstGeom prst="rect">
                <a:avLst/>
              </a:prstGeom>
              <a:blipFill>
                <a:blip r:embed="rId5"/>
                <a:stretch>
                  <a:fillRect l="-4959" t="-13580" r="-4408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>
            <a:extLst>
              <a:ext uri="{FF2B5EF4-FFF2-40B4-BE49-F238E27FC236}">
                <a16:creationId xmlns:a16="http://schemas.microsoft.com/office/drawing/2014/main" id="{679277A6-0565-40DA-BEF8-05412502EAF9}"/>
              </a:ext>
            </a:extLst>
          </p:cNvPr>
          <p:cNvSpPr/>
          <p:nvPr/>
        </p:nvSpPr>
        <p:spPr>
          <a:xfrm>
            <a:off x="6966474" y="5065334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44FA1DA-5BCB-4A14-981D-EF4F9D2A0472}"/>
              </a:ext>
            </a:extLst>
          </p:cNvPr>
          <p:cNvGrpSpPr/>
          <p:nvPr/>
        </p:nvGrpSpPr>
        <p:grpSpPr>
          <a:xfrm>
            <a:off x="5182601" y="1374030"/>
            <a:ext cx="2574498" cy="2361371"/>
            <a:chOff x="288142" y="249049"/>
            <a:chExt cx="2478605" cy="2448272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F94D1017-49E9-48FB-9661-BF4DC9F83690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8A308EF5-DB4D-44AE-8802-223829AE67C0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9D87A3B1-FB3E-41E2-8967-B16EC717CFC3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20FC9C4D-8B99-4020-87E5-06A4741F1CF2}"/>
                </a:ext>
              </a:extLst>
            </p:cNvPr>
            <p:cNvCxnSpPr>
              <a:stCxn id="93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3C851A4-2E75-4208-873F-FA2BA02E8640}"/>
                </a:ext>
              </a:extLst>
            </p:cNvPr>
            <p:cNvCxnSpPr>
              <a:stCxn id="93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822F29F4-49D9-460E-8954-A0863A8CC0A1}"/>
              </a:ext>
            </a:extLst>
          </p:cNvPr>
          <p:cNvSpPr/>
          <p:nvPr/>
        </p:nvSpPr>
        <p:spPr>
          <a:xfrm>
            <a:off x="6235877" y="155444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96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851D91B-828A-4E3E-B18F-1D63A7F9B019}"/>
              </a:ext>
            </a:extLst>
          </p:cNvPr>
          <p:cNvCxnSpPr/>
          <p:nvPr/>
        </p:nvCxnSpPr>
        <p:spPr>
          <a:xfrm>
            <a:off x="5636745" y="373540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3E60F76-A25C-4539-9533-096308689A43}"/>
              </a:ext>
            </a:extLst>
          </p:cNvPr>
          <p:cNvCxnSpPr/>
          <p:nvPr/>
        </p:nvCxnSpPr>
        <p:spPr>
          <a:xfrm>
            <a:off x="7321020" y="373540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2241CF08-FAA9-4536-8F9B-FF1341E8D1ED}"/>
              </a:ext>
            </a:extLst>
          </p:cNvPr>
          <p:cNvSpPr txBox="1"/>
          <p:nvPr/>
        </p:nvSpPr>
        <p:spPr>
          <a:xfrm>
            <a:off x="5669774" y="376652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387366B-8D4E-49F4-8CC4-BAC866B6D692}"/>
              </a:ext>
            </a:extLst>
          </p:cNvPr>
          <p:cNvSpPr txBox="1"/>
          <p:nvPr/>
        </p:nvSpPr>
        <p:spPr>
          <a:xfrm>
            <a:off x="7354048" y="376652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1AD7C05-DB26-4A20-AB5C-F92F067924F8}"/>
              </a:ext>
            </a:extLst>
          </p:cNvPr>
          <p:cNvSpPr/>
          <p:nvPr/>
        </p:nvSpPr>
        <p:spPr>
          <a:xfrm>
            <a:off x="5362980" y="436400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6DBE84C-7037-4BEF-8537-DFA016C36CC2}"/>
              </a:ext>
            </a:extLst>
          </p:cNvPr>
          <p:cNvSpPr/>
          <p:nvPr/>
        </p:nvSpPr>
        <p:spPr>
          <a:xfrm>
            <a:off x="7136306" y="437260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3503944-1889-4625-B119-28463D669271}"/>
              </a:ext>
            </a:extLst>
          </p:cNvPr>
          <p:cNvSpPr/>
          <p:nvPr/>
        </p:nvSpPr>
        <p:spPr>
          <a:xfrm>
            <a:off x="5400845" y="303728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F4592D9-EFD6-414A-AAA7-F6C07FC00769}"/>
              </a:ext>
            </a:extLst>
          </p:cNvPr>
          <p:cNvSpPr/>
          <p:nvPr/>
        </p:nvSpPr>
        <p:spPr>
          <a:xfrm>
            <a:off x="7033378" y="302269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16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22A316B-AE4F-4A88-9F04-9E553E2D65AA}"/>
              </a:ext>
            </a:extLst>
          </p:cNvPr>
          <p:cNvSpPr/>
          <p:nvPr/>
        </p:nvSpPr>
        <p:spPr>
          <a:xfrm>
            <a:off x="5570556" y="5078073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4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5A4C2EC-29EF-495B-8637-033CD25D8F88}"/>
              </a:ext>
            </a:extLst>
          </p:cNvPr>
          <p:cNvSpPr/>
          <p:nvPr/>
        </p:nvSpPr>
        <p:spPr>
          <a:xfrm>
            <a:off x="6971415" y="5065334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B5DB3EE-9626-4140-B00B-A7358277F98A}"/>
              </a:ext>
            </a:extLst>
          </p:cNvPr>
          <p:cNvSpPr/>
          <p:nvPr/>
        </p:nvSpPr>
        <p:spPr>
          <a:xfrm>
            <a:off x="6021639" y="2734348"/>
            <a:ext cx="949776" cy="8819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EE31F04-D679-45B0-86D5-144B5924EF8A}"/>
              </a:ext>
            </a:extLst>
          </p:cNvPr>
          <p:cNvCxnSpPr>
            <a:cxnSpLocks/>
            <a:stCxn id="74" idx="4"/>
            <a:endCxn id="111" idx="0"/>
          </p:cNvCxnSpPr>
          <p:nvPr/>
        </p:nvCxnSpPr>
        <p:spPr>
          <a:xfrm>
            <a:off x="6491585" y="2255974"/>
            <a:ext cx="4942" cy="478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26D8B94-8686-4233-8B59-46C31B79A768}"/>
              </a:ext>
            </a:extLst>
          </p:cNvPr>
          <p:cNvCxnSpPr/>
          <p:nvPr/>
        </p:nvCxnSpPr>
        <p:spPr>
          <a:xfrm>
            <a:off x="7568609" y="338499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D698FD5B-4AF4-4DA2-AA27-9219E9F89D28}"/>
              </a:ext>
            </a:extLst>
          </p:cNvPr>
          <p:cNvSpPr txBox="1"/>
          <p:nvPr/>
        </p:nvSpPr>
        <p:spPr>
          <a:xfrm>
            <a:off x="7601637" y="341611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FA5A2F1-DF65-4018-BF70-B6FFBE285B03}"/>
              </a:ext>
            </a:extLst>
          </p:cNvPr>
          <p:cNvSpPr/>
          <p:nvPr/>
        </p:nvSpPr>
        <p:spPr>
          <a:xfrm>
            <a:off x="7383895" y="402219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21E4FF8-169E-43DF-91C3-BC5AE0BEAB1A}"/>
              </a:ext>
            </a:extLst>
          </p:cNvPr>
          <p:cNvSpPr/>
          <p:nvPr/>
        </p:nvSpPr>
        <p:spPr>
          <a:xfrm>
            <a:off x="6239014" y="292909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B003F683-2B8E-421F-9D81-0F57738178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6491" y="1082658"/>
            <a:ext cx="747045" cy="747045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A83DB8DD-EDC1-4DD5-9F80-7A669A9E73CC}"/>
              </a:ext>
            </a:extLst>
          </p:cNvPr>
          <p:cNvSpPr txBox="1"/>
          <p:nvPr/>
        </p:nvSpPr>
        <p:spPr>
          <a:xfrm>
            <a:off x="5759335" y="122534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8C0DD-986F-491D-96F9-F56B8D72891C}"/>
              </a:ext>
            </a:extLst>
          </p:cNvPr>
          <p:cNvSpPr/>
          <p:nvPr/>
        </p:nvSpPr>
        <p:spPr>
          <a:xfrm>
            <a:off x="508787" y="5681057"/>
            <a:ext cx="7621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Now complete questions 3 and 4 from your sheet.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393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9" grpId="0"/>
      <p:bldP spid="79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8" grpId="0"/>
      <p:bldP spid="102" grpId="0"/>
      <p:bldP spid="103" grpId="0"/>
      <p:bldP spid="104" grpId="0"/>
      <p:bldP spid="105" grpId="0"/>
      <p:bldP spid="107" grpId="0"/>
      <p:bldP spid="108" grpId="0"/>
      <p:bldP spid="109" grpId="0"/>
      <p:bldP spid="110" grpId="0"/>
      <p:bldP spid="111" grpId="0" animBg="1"/>
      <p:bldP spid="111" grpId="1" animBg="1"/>
      <p:bldP spid="114" grpId="0"/>
      <p:bldP spid="114" grpId="1"/>
      <p:bldP spid="115" grpId="0"/>
      <p:bldP spid="115" grpId="1"/>
      <p:bldP spid="116" grpId="0"/>
      <p:bldP spid="116" grpId="1"/>
      <p:bldP spid="118" grpId="0"/>
      <p:bldP spid="1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1DF140-DF4E-4680-B2E3-F167B7E505FC}"/>
              </a:ext>
            </a:extLst>
          </p:cNvPr>
          <p:cNvSpPr txBox="1"/>
          <p:nvPr/>
        </p:nvSpPr>
        <p:spPr>
          <a:xfrm>
            <a:off x="718457" y="1371600"/>
            <a:ext cx="7473821" cy="424731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mic Sans MS" panose="030F0702030302020204" pitchFamily="66" charset="0"/>
              </a:rPr>
              <a:t>Let’s warm up today…</a:t>
            </a:r>
          </a:p>
          <a:p>
            <a:endParaRPr lang="en-US" sz="4800" dirty="0">
              <a:latin typeface="Comic Sans MS" panose="030F0702030302020204" pitchFamily="66" charset="0"/>
            </a:endParaRPr>
          </a:p>
          <a:p>
            <a:r>
              <a:rPr lang="en-US" sz="4800" dirty="0">
                <a:latin typeface="Comic Sans MS" panose="030F0702030302020204" pitchFamily="66" charset="0"/>
              </a:rPr>
              <a:t>Let’s chant our 9 x tables using the counting stick.</a:t>
            </a:r>
          </a:p>
          <a:p>
            <a:endParaRPr lang="en-US" sz="2600" dirty="0">
              <a:latin typeface="Comic Sans MS" panose="030F0702030302020204" pitchFamily="66" charset="0"/>
            </a:endParaRPr>
          </a:p>
          <a:p>
            <a:endParaRPr lang="en-US" sz="2600" dirty="0">
              <a:latin typeface="Comic Sans MS" panose="030F0702030302020204" pitchFamily="66" charset="0"/>
            </a:endParaRPr>
          </a:p>
          <a:p>
            <a:endParaRPr lang="en-GB" sz="2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number tracks.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part whole models.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7A98AE-6C32-4600-B69A-9FD13A7EA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503835"/>
              </p:ext>
            </p:extLst>
          </p:nvPr>
        </p:nvGraphicFramePr>
        <p:xfrm>
          <a:off x="754071" y="1150620"/>
          <a:ext cx="7181660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166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8FFDCC7C-93CB-4051-AD03-D7F34D0F87C5}"/>
              </a:ext>
            </a:extLst>
          </p:cNvPr>
          <p:cNvGrpSpPr/>
          <p:nvPr/>
        </p:nvGrpSpPr>
        <p:grpSpPr>
          <a:xfrm>
            <a:off x="1600999" y="3718052"/>
            <a:ext cx="1733937" cy="1631665"/>
            <a:chOff x="480745" y="249049"/>
            <a:chExt cx="2204502" cy="223402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F443771-8BB7-44DA-8ED0-97D3544F6258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56AA0A-0CFE-4792-ABF3-4DB0546684A4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E280DA4-6611-4B71-9BDE-6A298C3F224C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44E8CDE-3ABB-4CCC-8866-4C993D747B71}"/>
                </a:ext>
              </a:extLst>
            </p:cNvPr>
            <p:cNvCxnSpPr>
              <a:cxnSpLocks/>
              <a:stCxn id="6" idx="3"/>
              <a:endCxn id="7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C188846-0A50-41BC-A29E-673AA881475A}"/>
                </a:ext>
              </a:extLst>
            </p:cNvPr>
            <p:cNvCxnSpPr>
              <a:cxnSpLocks/>
              <a:stCxn id="6" idx="5"/>
              <a:endCxn id="8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6700210-17B3-43D5-84E3-2BF439EE86BA}"/>
              </a:ext>
            </a:extLst>
          </p:cNvPr>
          <p:cNvSpPr/>
          <p:nvPr/>
        </p:nvSpPr>
        <p:spPr>
          <a:xfrm>
            <a:off x="2190193" y="3795654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427180-0D7C-4EB4-8484-37F567244E60}"/>
              </a:ext>
            </a:extLst>
          </p:cNvPr>
          <p:cNvSpPr/>
          <p:nvPr/>
        </p:nvSpPr>
        <p:spPr>
          <a:xfrm>
            <a:off x="1671150" y="4760742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6E5D19-C412-4DE4-A90C-7360AEC04A45}"/>
              </a:ext>
            </a:extLst>
          </p:cNvPr>
          <p:cNvGrpSpPr/>
          <p:nvPr/>
        </p:nvGrpSpPr>
        <p:grpSpPr>
          <a:xfrm>
            <a:off x="3843497" y="3716338"/>
            <a:ext cx="1733937" cy="1631665"/>
            <a:chOff x="480745" y="249049"/>
            <a:chExt cx="2204502" cy="223402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2E03CD0-D7EC-4B7B-A182-CBD572333EF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0BC8BFB-5860-40E2-85C6-B8F09BB3401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188F83C-F34B-48C0-ACCA-6FBB31C067CA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B438747-0789-4ADE-AF0D-4C5B6FF1DF75}"/>
                </a:ext>
              </a:extLst>
            </p:cNvPr>
            <p:cNvCxnSpPr>
              <a:cxnSpLocks/>
              <a:stCxn id="24" idx="3"/>
              <a:endCxn id="25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267F3EA-1445-432C-BA97-A7A332F9B197}"/>
                </a:ext>
              </a:extLst>
            </p:cNvPr>
            <p:cNvCxnSpPr>
              <a:cxnSpLocks/>
              <a:stCxn id="24" idx="5"/>
              <a:endCxn id="26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0CF7FBDE-6698-4F79-96D0-15040554FD5F}"/>
              </a:ext>
            </a:extLst>
          </p:cNvPr>
          <p:cNvSpPr/>
          <p:nvPr/>
        </p:nvSpPr>
        <p:spPr>
          <a:xfrm>
            <a:off x="4432691" y="3793940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439FB4-C2B0-4A87-BF46-D1D0D0E0C994}"/>
              </a:ext>
            </a:extLst>
          </p:cNvPr>
          <p:cNvSpPr/>
          <p:nvPr/>
        </p:nvSpPr>
        <p:spPr>
          <a:xfrm>
            <a:off x="3942908" y="4759028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3239B8C-142B-4F5B-A0B9-5B244985ADE1}"/>
              </a:ext>
            </a:extLst>
          </p:cNvPr>
          <p:cNvGrpSpPr/>
          <p:nvPr/>
        </p:nvGrpSpPr>
        <p:grpSpPr>
          <a:xfrm>
            <a:off x="6054177" y="3720754"/>
            <a:ext cx="1733937" cy="1631665"/>
            <a:chOff x="480745" y="249049"/>
            <a:chExt cx="2204502" cy="2234029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9889AC-BEB9-4F87-91A6-42778BF12ED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EB8AFB6-A144-4E46-B314-192677056CA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44D4432-917C-4F34-9D01-A4673DB8E1CF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E323F9B-0B83-4341-9BE0-6432C8CF5EF0}"/>
                </a:ext>
              </a:extLst>
            </p:cNvPr>
            <p:cNvCxnSpPr>
              <a:cxnSpLocks/>
              <a:stCxn id="32" idx="3"/>
              <a:endCxn id="33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50C48D3-931D-464D-945B-A3986756107B}"/>
                </a:ext>
              </a:extLst>
            </p:cNvPr>
            <p:cNvCxnSpPr>
              <a:cxnSpLocks/>
              <a:stCxn id="32" idx="5"/>
              <a:endCxn id="34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74E9BB59-E842-4F35-AD71-772141E14F18}"/>
              </a:ext>
            </a:extLst>
          </p:cNvPr>
          <p:cNvSpPr/>
          <p:nvPr/>
        </p:nvSpPr>
        <p:spPr>
          <a:xfrm>
            <a:off x="6643371" y="3798356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3E22D15-7D20-4C1F-941B-DEEBB7C1479E}"/>
              </a:ext>
            </a:extLst>
          </p:cNvPr>
          <p:cNvSpPr/>
          <p:nvPr/>
        </p:nvSpPr>
        <p:spPr>
          <a:xfrm>
            <a:off x="6153588" y="4763444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2FE74912-1152-4881-B3C6-FF3DF9618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349806"/>
              </p:ext>
            </p:extLst>
          </p:nvPr>
        </p:nvGraphicFramePr>
        <p:xfrm>
          <a:off x="754071" y="1989591"/>
          <a:ext cx="7181660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166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number tracks.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part whole models.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7A98AE-6C32-4600-B69A-9FD13A7EADE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4071" y="1150620"/>
          <a:ext cx="7181660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166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8FFDCC7C-93CB-4051-AD03-D7F34D0F87C5}"/>
              </a:ext>
            </a:extLst>
          </p:cNvPr>
          <p:cNvGrpSpPr/>
          <p:nvPr/>
        </p:nvGrpSpPr>
        <p:grpSpPr>
          <a:xfrm>
            <a:off x="1600999" y="3718052"/>
            <a:ext cx="1733937" cy="1631665"/>
            <a:chOff x="480745" y="249049"/>
            <a:chExt cx="2204502" cy="223402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F443771-8BB7-44DA-8ED0-97D3544F6258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56AA0A-0CFE-4792-ABF3-4DB0546684A4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E280DA4-6611-4B71-9BDE-6A298C3F224C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44E8CDE-3ABB-4CCC-8866-4C993D747B71}"/>
                </a:ext>
              </a:extLst>
            </p:cNvPr>
            <p:cNvCxnSpPr>
              <a:cxnSpLocks/>
              <a:stCxn id="6" idx="3"/>
              <a:endCxn id="7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C188846-0A50-41BC-A29E-673AA881475A}"/>
                </a:ext>
              </a:extLst>
            </p:cNvPr>
            <p:cNvCxnSpPr>
              <a:cxnSpLocks/>
              <a:stCxn id="6" idx="5"/>
              <a:endCxn id="8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6700210-17B3-43D5-84E3-2BF439EE86BA}"/>
              </a:ext>
            </a:extLst>
          </p:cNvPr>
          <p:cNvSpPr/>
          <p:nvPr/>
        </p:nvSpPr>
        <p:spPr>
          <a:xfrm>
            <a:off x="2190193" y="3795654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427180-0D7C-4EB4-8484-37F567244E60}"/>
              </a:ext>
            </a:extLst>
          </p:cNvPr>
          <p:cNvSpPr/>
          <p:nvPr/>
        </p:nvSpPr>
        <p:spPr>
          <a:xfrm>
            <a:off x="1671150" y="4760742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6E5D19-C412-4DE4-A90C-7360AEC04A45}"/>
              </a:ext>
            </a:extLst>
          </p:cNvPr>
          <p:cNvGrpSpPr/>
          <p:nvPr/>
        </p:nvGrpSpPr>
        <p:grpSpPr>
          <a:xfrm>
            <a:off x="3843497" y="3716338"/>
            <a:ext cx="1733937" cy="1631665"/>
            <a:chOff x="480745" y="249049"/>
            <a:chExt cx="2204502" cy="223402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2E03CD0-D7EC-4B7B-A182-CBD572333EF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0BC8BFB-5860-40E2-85C6-B8F09BB3401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188F83C-F34B-48C0-ACCA-6FBB31C067CA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B438747-0789-4ADE-AF0D-4C5B6FF1DF75}"/>
                </a:ext>
              </a:extLst>
            </p:cNvPr>
            <p:cNvCxnSpPr>
              <a:cxnSpLocks/>
              <a:stCxn id="24" idx="3"/>
              <a:endCxn id="25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267F3EA-1445-432C-BA97-A7A332F9B197}"/>
                </a:ext>
              </a:extLst>
            </p:cNvPr>
            <p:cNvCxnSpPr>
              <a:cxnSpLocks/>
              <a:stCxn id="24" idx="5"/>
              <a:endCxn id="26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0CF7FBDE-6698-4F79-96D0-15040554FD5F}"/>
              </a:ext>
            </a:extLst>
          </p:cNvPr>
          <p:cNvSpPr/>
          <p:nvPr/>
        </p:nvSpPr>
        <p:spPr>
          <a:xfrm>
            <a:off x="4432691" y="3793940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439FB4-C2B0-4A87-BF46-D1D0D0E0C994}"/>
              </a:ext>
            </a:extLst>
          </p:cNvPr>
          <p:cNvSpPr/>
          <p:nvPr/>
        </p:nvSpPr>
        <p:spPr>
          <a:xfrm>
            <a:off x="3942908" y="4759028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3239B8C-142B-4F5B-A0B9-5B244985ADE1}"/>
              </a:ext>
            </a:extLst>
          </p:cNvPr>
          <p:cNvGrpSpPr/>
          <p:nvPr/>
        </p:nvGrpSpPr>
        <p:grpSpPr>
          <a:xfrm>
            <a:off x="6054177" y="3720754"/>
            <a:ext cx="1733937" cy="1631665"/>
            <a:chOff x="480745" y="249049"/>
            <a:chExt cx="2204502" cy="2234029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9889AC-BEB9-4F87-91A6-42778BF12ED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EB8AFB6-A144-4E46-B314-192677056CA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44D4432-917C-4F34-9D01-A4673DB8E1CF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E323F9B-0B83-4341-9BE0-6432C8CF5EF0}"/>
                </a:ext>
              </a:extLst>
            </p:cNvPr>
            <p:cNvCxnSpPr>
              <a:cxnSpLocks/>
              <a:stCxn id="32" idx="3"/>
              <a:endCxn id="33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50C48D3-931D-464D-945B-A3986756107B}"/>
                </a:ext>
              </a:extLst>
            </p:cNvPr>
            <p:cNvCxnSpPr>
              <a:cxnSpLocks/>
              <a:stCxn id="32" idx="5"/>
              <a:endCxn id="34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74E9BB59-E842-4F35-AD71-772141E14F18}"/>
              </a:ext>
            </a:extLst>
          </p:cNvPr>
          <p:cNvSpPr/>
          <p:nvPr/>
        </p:nvSpPr>
        <p:spPr>
          <a:xfrm>
            <a:off x="6643371" y="3798356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3E22D15-7D20-4C1F-941B-DEEBB7C1479E}"/>
              </a:ext>
            </a:extLst>
          </p:cNvPr>
          <p:cNvSpPr/>
          <p:nvPr/>
        </p:nvSpPr>
        <p:spPr>
          <a:xfrm>
            <a:off x="6153588" y="4763444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2FE74912-1152-4881-B3C6-FF3DF961892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4071" y="1989591"/>
          <a:ext cx="7181660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166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718166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82EEF374-7406-41E7-AA0C-5693283524E2}"/>
              </a:ext>
            </a:extLst>
          </p:cNvPr>
          <p:cNvSpPr txBox="1"/>
          <p:nvPr/>
        </p:nvSpPr>
        <p:spPr>
          <a:xfrm>
            <a:off x="2296612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30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2A20249-7780-400E-B189-456611A0F10A}"/>
              </a:ext>
            </a:extLst>
          </p:cNvPr>
          <p:cNvSpPr txBox="1"/>
          <p:nvPr/>
        </p:nvSpPr>
        <p:spPr>
          <a:xfrm>
            <a:off x="3019508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40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452F92-1DC2-4F48-B713-17CCAF5D3D5A}"/>
              </a:ext>
            </a:extLst>
          </p:cNvPr>
          <p:cNvSpPr txBox="1"/>
          <p:nvPr/>
        </p:nvSpPr>
        <p:spPr>
          <a:xfrm>
            <a:off x="3742404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50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BD47F44-79B0-4DCA-9491-0DE101B173D6}"/>
              </a:ext>
            </a:extLst>
          </p:cNvPr>
          <p:cNvSpPr txBox="1"/>
          <p:nvPr/>
        </p:nvSpPr>
        <p:spPr>
          <a:xfrm>
            <a:off x="4465300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60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DF34025-15DB-4DAE-923C-4B6C14679AD8}"/>
              </a:ext>
            </a:extLst>
          </p:cNvPr>
          <p:cNvSpPr txBox="1"/>
          <p:nvPr/>
        </p:nvSpPr>
        <p:spPr>
          <a:xfrm>
            <a:off x="5188196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70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EB57107-2493-41B0-851D-3F7496AE2EC2}"/>
              </a:ext>
            </a:extLst>
          </p:cNvPr>
          <p:cNvSpPr txBox="1"/>
          <p:nvPr/>
        </p:nvSpPr>
        <p:spPr>
          <a:xfrm>
            <a:off x="5911092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6AC3796-5C41-4706-8B13-EB2902B98296}"/>
              </a:ext>
            </a:extLst>
          </p:cNvPr>
          <p:cNvSpPr txBox="1"/>
          <p:nvPr/>
        </p:nvSpPr>
        <p:spPr>
          <a:xfrm>
            <a:off x="6633988" y="127358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90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6657C52-1DF8-4EFA-BE5D-8F36B1AA2112}"/>
              </a:ext>
            </a:extLst>
          </p:cNvPr>
          <p:cNvSpPr txBox="1"/>
          <p:nvPr/>
        </p:nvSpPr>
        <p:spPr>
          <a:xfrm>
            <a:off x="7254477" y="1273585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C03E805-FD17-4D92-9502-ED2F1F77E51A}"/>
              </a:ext>
            </a:extLst>
          </p:cNvPr>
          <p:cNvSpPr txBox="1"/>
          <p:nvPr/>
        </p:nvSpPr>
        <p:spPr>
          <a:xfrm>
            <a:off x="2365567" y="210048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17A42BE-613D-425C-A5EC-6244F1DB9F98}"/>
              </a:ext>
            </a:extLst>
          </p:cNvPr>
          <p:cNvSpPr txBox="1"/>
          <p:nvPr/>
        </p:nvSpPr>
        <p:spPr>
          <a:xfrm>
            <a:off x="3015313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4F9397C-8ADB-473F-AA37-3E52B53FED9F}"/>
              </a:ext>
            </a:extLst>
          </p:cNvPr>
          <p:cNvSpPr txBox="1"/>
          <p:nvPr/>
        </p:nvSpPr>
        <p:spPr>
          <a:xfrm>
            <a:off x="3738209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ECF111B-AD17-4E9C-8BD7-55047DE58A80}"/>
              </a:ext>
            </a:extLst>
          </p:cNvPr>
          <p:cNvSpPr txBox="1"/>
          <p:nvPr/>
        </p:nvSpPr>
        <p:spPr>
          <a:xfrm>
            <a:off x="4461105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306AE33-8D27-47AD-A87B-E8E396DF8A8E}"/>
              </a:ext>
            </a:extLst>
          </p:cNvPr>
          <p:cNvSpPr txBox="1"/>
          <p:nvPr/>
        </p:nvSpPr>
        <p:spPr>
          <a:xfrm>
            <a:off x="5184001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B78A76C-17BD-4E43-BF43-EB3939349ACC}"/>
              </a:ext>
            </a:extLst>
          </p:cNvPr>
          <p:cNvSpPr txBox="1"/>
          <p:nvPr/>
        </p:nvSpPr>
        <p:spPr>
          <a:xfrm>
            <a:off x="5906897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B55D099-76C1-4447-A56B-62AB477EC0E4}"/>
              </a:ext>
            </a:extLst>
          </p:cNvPr>
          <p:cNvSpPr txBox="1"/>
          <p:nvPr/>
        </p:nvSpPr>
        <p:spPr>
          <a:xfrm>
            <a:off x="6629793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EA3AEAB-C839-49B1-A79E-056345B095CD}"/>
              </a:ext>
            </a:extLst>
          </p:cNvPr>
          <p:cNvSpPr txBox="1"/>
          <p:nvPr/>
        </p:nvSpPr>
        <p:spPr>
          <a:xfrm>
            <a:off x="7338062" y="21004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30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ABE4D5C-EB24-45B8-91A3-BB1792ADEAB3}"/>
              </a:ext>
            </a:extLst>
          </p:cNvPr>
          <p:cNvSpPr txBox="1"/>
          <p:nvPr/>
        </p:nvSpPr>
        <p:spPr>
          <a:xfrm>
            <a:off x="2815775" y="479422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C92F0E-BEF5-4D9B-B749-FCDC19E5D901}"/>
              </a:ext>
            </a:extLst>
          </p:cNvPr>
          <p:cNvSpPr txBox="1"/>
          <p:nvPr/>
        </p:nvSpPr>
        <p:spPr>
          <a:xfrm>
            <a:off x="5052754" y="47728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61F2680-6DB5-459E-BCB7-007E20D08884}"/>
              </a:ext>
            </a:extLst>
          </p:cNvPr>
          <p:cNvSpPr txBox="1"/>
          <p:nvPr/>
        </p:nvSpPr>
        <p:spPr>
          <a:xfrm>
            <a:off x="7183193" y="478606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834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088193-E133-4334-A52A-289B89C45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202" y="696151"/>
            <a:ext cx="1384423" cy="1136096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66DD605-ECBE-43F8-9BE5-D0D491DC58B9}"/>
              </a:ext>
            </a:extLst>
          </p:cNvPr>
          <p:cNvSpPr/>
          <p:nvPr/>
        </p:nvSpPr>
        <p:spPr>
          <a:xfrm rot="5400000">
            <a:off x="931985" y="4196862"/>
            <a:ext cx="1386253" cy="100232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7F9A21F-B285-45FD-8995-9999B9E78094}"/>
              </a:ext>
            </a:extLst>
          </p:cNvPr>
          <p:cNvSpPr/>
          <p:nvPr/>
        </p:nvSpPr>
        <p:spPr>
          <a:xfrm rot="5400000">
            <a:off x="1985772" y="4196862"/>
            <a:ext cx="1386253" cy="100232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BD9C35F-5765-425D-9503-2631D1BC972C}"/>
              </a:ext>
            </a:extLst>
          </p:cNvPr>
          <p:cNvSpPr/>
          <p:nvPr/>
        </p:nvSpPr>
        <p:spPr>
          <a:xfrm rot="5400000">
            <a:off x="3039559" y="4196861"/>
            <a:ext cx="1386253" cy="100232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73CE298-C3FF-4BE2-A22C-4AF11A1E1787}"/>
              </a:ext>
            </a:extLst>
          </p:cNvPr>
          <p:cNvSpPr/>
          <p:nvPr/>
        </p:nvSpPr>
        <p:spPr>
          <a:xfrm rot="5400000">
            <a:off x="4794738" y="4201258"/>
            <a:ext cx="1386253" cy="100232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B1525DE-5631-4C30-B293-1145E08CC357}"/>
              </a:ext>
            </a:extLst>
          </p:cNvPr>
          <p:cNvSpPr/>
          <p:nvPr/>
        </p:nvSpPr>
        <p:spPr>
          <a:xfrm rot="5400000">
            <a:off x="5848525" y="4201258"/>
            <a:ext cx="1386253" cy="100232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4C1EEC8-748F-486E-90B6-146B3791195A}"/>
              </a:ext>
            </a:extLst>
          </p:cNvPr>
          <p:cNvSpPr/>
          <p:nvPr/>
        </p:nvSpPr>
        <p:spPr>
          <a:xfrm rot="5400000">
            <a:off x="6902312" y="4201257"/>
            <a:ext cx="1386253" cy="100232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49033B0-B388-4933-AEAD-DC56022D0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523408" y="593688"/>
            <a:ext cx="1834541" cy="128276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0C75774-B2B4-4298-895F-F48DD776D76E}"/>
              </a:ext>
            </a:extLst>
          </p:cNvPr>
          <p:cNvSpPr/>
          <p:nvPr/>
        </p:nvSpPr>
        <p:spPr>
          <a:xfrm>
            <a:off x="1752600" y="2045676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0EE3268-0075-4292-932A-8179B735D61B}"/>
              </a:ext>
            </a:extLst>
          </p:cNvPr>
          <p:cNvSpPr/>
          <p:nvPr/>
        </p:nvSpPr>
        <p:spPr>
          <a:xfrm>
            <a:off x="2318238" y="2198076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37F8BA4-8588-4E98-A67A-EEBA012F65DD}"/>
              </a:ext>
            </a:extLst>
          </p:cNvPr>
          <p:cNvSpPr/>
          <p:nvPr/>
        </p:nvSpPr>
        <p:spPr>
          <a:xfrm>
            <a:off x="1869280" y="2659613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664011-4F41-47FC-8A24-458B0E0E7155}"/>
              </a:ext>
            </a:extLst>
          </p:cNvPr>
          <p:cNvSpPr/>
          <p:nvPr/>
        </p:nvSpPr>
        <p:spPr>
          <a:xfrm>
            <a:off x="2359267" y="1647854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E91B7C-A6B8-40B3-BD4D-BE35087623D2}"/>
              </a:ext>
            </a:extLst>
          </p:cNvPr>
          <p:cNvSpPr/>
          <p:nvPr/>
        </p:nvSpPr>
        <p:spPr>
          <a:xfrm>
            <a:off x="2924905" y="2033951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136CE4-9CE1-4F28-A5F9-EAD372D731EE}"/>
              </a:ext>
            </a:extLst>
          </p:cNvPr>
          <p:cNvSpPr/>
          <p:nvPr/>
        </p:nvSpPr>
        <p:spPr>
          <a:xfrm>
            <a:off x="2767196" y="2593729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2BCED8-0DAA-48BD-8A3C-C20FA7EF2F13}"/>
              </a:ext>
            </a:extLst>
          </p:cNvPr>
          <p:cNvSpPr/>
          <p:nvPr/>
        </p:nvSpPr>
        <p:spPr>
          <a:xfrm>
            <a:off x="2929299" y="1427281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F6E7BE3-3579-4B06-8217-036A59C66F80}"/>
              </a:ext>
            </a:extLst>
          </p:cNvPr>
          <p:cNvSpPr/>
          <p:nvPr/>
        </p:nvSpPr>
        <p:spPr>
          <a:xfrm>
            <a:off x="3379723" y="2520458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155D61-9429-4C8E-89D1-788D8F990A67}"/>
              </a:ext>
            </a:extLst>
          </p:cNvPr>
          <p:cNvSpPr/>
          <p:nvPr/>
        </p:nvSpPr>
        <p:spPr>
          <a:xfrm>
            <a:off x="3503915" y="1802422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1EA101B-CADF-4399-9EE5-F9E31AE4954F}"/>
              </a:ext>
            </a:extLst>
          </p:cNvPr>
          <p:cNvSpPr/>
          <p:nvPr/>
        </p:nvSpPr>
        <p:spPr>
          <a:xfrm>
            <a:off x="1245579" y="2464010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B4B9076-D97C-41C2-99AB-4446A18BCA03}"/>
              </a:ext>
            </a:extLst>
          </p:cNvPr>
          <p:cNvSpPr/>
          <p:nvPr/>
        </p:nvSpPr>
        <p:spPr>
          <a:xfrm>
            <a:off x="2315860" y="3101117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8514807-FA62-48CB-80DC-FCC2B55F348A}"/>
              </a:ext>
            </a:extLst>
          </p:cNvPr>
          <p:cNvSpPr/>
          <p:nvPr/>
        </p:nvSpPr>
        <p:spPr>
          <a:xfrm>
            <a:off x="3168158" y="3064818"/>
            <a:ext cx="486507" cy="4865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C350FB8-B7BF-410F-B9B9-77C65B5BF2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3221" y="1953389"/>
            <a:ext cx="617683" cy="60246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D41E1E4-26A9-4133-8340-EE4BDA7FCD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4180" y="1659310"/>
            <a:ext cx="617683" cy="60246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1A6B42A-A7AF-4052-9919-6E422722C6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2143" y="1380757"/>
            <a:ext cx="617683" cy="60246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191C587-4924-433B-84CB-17F3C405C3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2231" y="2230680"/>
            <a:ext cx="617683" cy="60246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A5EA845-30BD-4D6B-A5A6-B4F3A3D726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5210" y="1365839"/>
            <a:ext cx="617683" cy="60246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1357354-2A83-469D-8966-2EFAA5423E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9926" y="1908298"/>
            <a:ext cx="617683" cy="60246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A4BDC53-AD0D-4F17-A1D1-8EA81A2A8D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8773" y="1531892"/>
            <a:ext cx="617683" cy="60246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5E3025C-34A9-46EF-868B-DDF7645780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018" y="2443428"/>
            <a:ext cx="617683" cy="60246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0D39142-A577-4989-948E-1018D4D6D0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7043" y="2705800"/>
            <a:ext cx="617683" cy="60246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7E34E08-3826-46E2-965C-05ECF5DE22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9135" y="2465973"/>
            <a:ext cx="617683" cy="60246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CC2ACC4-70DC-4466-823D-485C721FAD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5056" y="2718720"/>
            <a:ext cx="617683" cy="6024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8456141-42F9-41E9-B31C-0E9E9D6772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9195" y="3045897"/>
            <a:ext cx="617683" cy="602469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FA65F544-2D86-4DE5-B7A4-6391BFC07C73}"/>
              </a:ext>
            </a:extLst>
          </p:cNvPr>
          <p:cNvSpPr txBox="1"/>
          <p:nvPr/>
        </p:nvSpPr>
        <p:spPr>
          <a:xfrm>
            <a:off x="3176877" y="593688"/>
            <a:ext cx="3165126" cy="1532334"/>
          </a:xfrm>
          <a:prstGeom prst="wedgeRoundRectCallout">
            <a:avLst>
              <a:gd name="adj1" fmla="val 65435"/>
              <a:gd name="adj2" fmla="val 754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There are 4 counters in each group.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EA8B2D-F1C8-466B-9393-A7CD0307D29B}"/>
              </a:ext>
            </a:extLst>
          </p:cNvPr>
          <p:cNvSpPr txBox="1"/>
          <p:nvPr/>
        </p:nvSpPr>
        <p:spPr>
          <a:xfrm>
            <a:off x="1153088" y="2286429"/>
            <a:ext cx="5377828" cy="1532334"/>
          </a:xfrm>
          <a:prstGeom prst="wedgeRoundRectCallout">
            <a:avLst>
              <a:gd name="adj1" fmla="val -34931"/>
              <a:gd name="adj2" fmla="val -86685"/>
              <a:gd name="adj3" fmla="val 16667"/>
            </a:avLst>
          </a:prstGeom>
          <a:noFill/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But the counters have different values. The value of each group must be equal too.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35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-0.01042 0.23078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04896 0.29027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15226 0.20208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-0.08264 0.3900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2" y="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03664 0.3099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 L 0.1533 0.1759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-0.17604 0.29467 " pathEditMode="relative" rAng="0" ptsTypes="AA">
                                      <p:cBhvr>
                                        <p:cTn id="2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2" y="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07882 0.46273 " pathEditMode="relative" rAng="0" ptsTypes="AA">
                                      <p:cBhvr>
                                        <p:cTn id="3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2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0.03768 0.37061 " pathEditMode="relative" rAng="0" ptsTypes="AA">
                                      <p:cBhvr>
                                        <p:cTn id="3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-0.20659 0.44699 " pathEditMode="relative" rAng="0" ptsTypes="AA">
                                      <p:cBhvr>
                                        <p:cTn id="3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30" y="2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-0.07951 0.34167 " pathEditMode="relative" rAng="0" ptsTypes="AA">
                                      <p:cBhvr>
                                        <p:cTn id="4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6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06007 0.26365 " pathEditMode="relative" rAng="0" ptsTypes="AA">
                                      <p:cBhvr>
                                        <p:cTn id="4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3" y="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0.00782 0.35718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0.0757 0.30509 " pathEditMode="relative" rAng="0" ptsTypes="AA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5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23142 0.2213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63" y="1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01077 0.41366 " pathEditMode="relative" rAng="0" ptsTypes="AA"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2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9132 0.26227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6" y="1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0.22153 0.17523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0.12118 0.45879 " pathEditMode="relative" rAng="0" ptsTypes="AA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59" y="2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01077 0.37593 " pathEditMode="relative" rAng="0" ptsTypes="AA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09722 0.26342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12639 0.45949 " pathEditMode="relative" rAng="0" ptsTypes="AA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19" y="2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-0.00642 0.37523 " pathEditMode="relative" rAng="0" ptsTypes="AA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1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06337 0.30139 " pathEditMode="relative" rAng="0" ptsTypes="AA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849737"/>
              </p:ext>
            </p:extLst>
          </p:nvPr>
        </p:nvGraphicFramePr>
        <p:xfrm>
          <a:off x="1148202" y="2586817"/>
          <a:ext cx="3309745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078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67266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E088193-E133-4334-A52A-289B89C45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202" y="696151"/>
            <a:ext cx="1384423" cy="113609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49033B0-B388-4933-AEAD-DC56022D0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523408" y="593688"/>
            <a:ext cx="1834541" cy="128276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50FB8-B7BF-410F-B9B9-77C65B5BF2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3221" y="1953389"/>
            <a:ext cx="617683" cy="60246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D41E1E4-26A9-4133-8340-EE4BDA7FCD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4180" y="1659310"/>
            <a:ext cx="617683" cy="60246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1A6B42A-A7AF-4052-9919-6E422722C6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2143" y="1380757"/>
            <a:ext cx="617683" cy="60246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191C587-4924-433B-84CB-17F3C405C3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2231" y="2230680"/>
            <a:ext cx="617683" cy="60246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A5EA845-30BD-4D6B-A5A6-B4F3A3D726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5210" y="1365839"/>
            <a:ext cx="617683" cy="60246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1357354-2A83-469D-8966-2EFAA5423E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9926" y="1908298"/>
            <a:ext cx="617683" cy="60246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A4BDC53-AD0D-4F17-A1D1-8EA81A2A8D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8773" y="1531892"/>
            <a:ext cx="617683" cy="60246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5E3025C-34A9-46EF-868B-DDF7645780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018" y="2443428"/>
            <a:ext cx="617683" cy="60246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0D39142-A577-4989-948E-1018D4D6D0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7043" y="2705800"/>
            <a:ext cx="617683" cy="60246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7E34E08-3826-46E2-965C-05ECF5DE22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9135" y="2465973"/>
            <a:ext cx="617683" cy="60246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CC2ACC4-70DC-4466-823D-485C721FAD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5056" y="2718720"/>
            <a:ext cx="617683" cy="6024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8456141-42F9-41E9-B31C-0E9E9D6772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9195" y="3045897"/>
            <a:ext cx="617683" cy="60246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2034086" y="1947922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39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A33093C-FD6C-40F2-AD3E-AEC63B9D6B73}"/>
              </a:ext>
            </a:extLst>
          </p:cNvPr>
          <p:cNvSpPr/>
          <p:nvPr/>
        </p:nvSpPr>
        <p:spPr>
          <a:xfrm>
            <a:off x="1197935" y="3211033"/>
            <a:ext cx="3203944" cy="694660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3423120" y="195122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5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42083 0.27338 " pathEditMode="relative" rAng="0" ptsTypes="AA">
                                      <p:cBhvr>
                                        <p:cTn id="15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42" y="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53489 0.34143 " pathEditMode="relative" rAng="0" ptsTypes="AA">
                                      <p:cBhvr>
                                        <p:cTn id="1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53" y="1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-0.52708 0.37616 " pathEditMode="relative" rAng="0" ptsTypes="AA">
                                      <p:cBhvr>
                                        <p:cTn id="23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54" y="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0.22656 0.2467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37" y="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-0.27465 0.30417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33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23333 0.3382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1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0.30121 0.27129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69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2835 0.3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-0.23715 0.25324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8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19584 0.11528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92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0.25625 0.18888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12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-0.33941 0.30208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79" y="1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1273 " pathEditMode="relative" rAng="0" ptsTypes="AA">
                                      <p:cBhvr>
                                        <p:cTn id="6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1273 L 0.00122 0.22546 " pathEditMode="relative" rAng="0" ptsTypes="AA">
                                      <p:cBhvr>
                                        <p:cTn id="6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" grpId="0" animBg="1"/>
      <p:bldP spid="2" grpId="1" animBg="1"/>
      <p:bldP spid="2" grpId="2" animBg="1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0532"/>
              </p:ext>
            </p:extLst>
          </p:nvPr>
        </p:nvGraphicFramePr>
        <p:xfrm>
          <a:off x="4620856" y="1745483"/>
          <a:ext cx="3168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18020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64370" y="4600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21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63F1ECD-53E3-4B07-8DB1-516DAB010694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B31998E-A8B3-46BA-9D62-EA069D826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0424" y="2621253"/>
            <a:ext cx="763484" cy="74467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CFADE9D-4C87-4412-A28F-6861E2CD3B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9795" y="1650790"/>
            <a:ext cx="763484" cy="74467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1E694F3-AF05-4B97-902B-40C06C45DC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1537" y="2971659"/>
            <a:ext cx="763484" cy="74467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4598CD2-67FA-4B92-89B3-67AE278361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3936" y="3920188"/>
            <a:ext cx="763484" cy="74467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0CB8C79-FA14-4D3D-9AD7-BF2E1AACA1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2628" y="3716338"/>
            <a:ext cx="763484" cy="74467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B97F77-D2AD-4AD0-A787-A6C9E8AB24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4053" y="1548203"/>
            <a:ext cx="763484" cy="74467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AA46CE6-2C9F-4754-AFB0-73D494B987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1194" y="2206738"/>
            <a:ext cx="763484" cy="74467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D53F0CD-77B0-4C5B-9C95-6A03799E15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5162" y="2970996"/>
            <a:ext cx="763484" cy="74467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905DD12-70DA-423E-823C-0E1BCBFE98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4521" y="2829795"/>
            <a:ext cx="763484" cy="74467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A86F1DB-F1DE-4A45-86DB-518B551F88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710" y="2270948"/>
            <a:ext cx="763484" cy="74467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7B26BBB-9FCC-4963-8CA3-01AEDBB85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2987" y="1505131"/>
            <a:ext cx="763484" cy="74467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9E7E7FA-C181-4AA7-AC98-4A1D7D9281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9457" y="3540216"/>
            <a:ext cx="763484" cy="744679"/>
          </a:xfrm>
          <a:prstGeom prst="rect">
            <a:avLst/>
          </a:prstGeom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608463F9-F784-49A9-85F1-B2D8F0D55630}"/>
              </a:ext>
            </a:extLst>
          </p:cNvPr>
          <p:cNvSpPr/>
          <p:nvPr/>
        </p:nvSpPr>
        <p:spPr>
          <a:xfrm>
            <a:off x="4658259" y="2367467"/>
            <a:ext cx="3099507" cy="694660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9F1676-54CD-48F9-BF9B-AAE2DAAC44F6}"/>
              </a:ext>
            </a:extLst>
          </p:cNvPr>
          <p:cNvSpPr txBox="1"/>
          <p:nvPr/>
        </p:nvSpPr>
        <p:spPr>
          <a:xfrm>
            <a:off x="951722" y="5552201"/>
            <a:ext cx="6634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Work with your partner. In the same way, use place value counters to work out 86 ÷ 2 =</a:t>
            </a:r>
            <a:r>
              <a:rPr lang="en-GB" dirty="0">
                <a:latin typeface="Comic Sans MS" panose="030F0702030302020204" pitchFamily="66" charset="0"/>
              </a:rPr>
              <a:t> and then 96 ÷ 3.</a:t>
            </a:r>
          </a:p>
          <a:p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en-GB" dirty="0">
                <a:latin typeface="Comic Sans MS" panose="030F0702030302020204" pitchFamily="66" charset="0"/>
              </a:rPr>
              <a:t>hen complete question 1 on your sheet.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52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36025 0.09861 " pathEditMode="relative" rAng="0" ptsTypes="AA">
                                      <p:cBhvr>
                                        <p:cTn id="2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3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31702 0.02153 " pathEditMode="relative" rAng="0" ptsTypes="AA">
                                      <p:cBhvr>
                                        <p:cTn id="2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51" y="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36545 -0.00532 " pathEditMode="relative" rAng="0" ptsTypes="AA">
                                      <p:cBhvr>
                                        <p:cTn id="31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4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23612 0.1345 " pathEditMode="relative" rAng="0" ptsTypes="AA">
                                      <p:cBhvr>
                                        <p:cTn id="3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0.33941 0.11644 " pathEditMode="relative" rAng="0" ptsTypes="AA">
                                      <p:cBhvr>
                                        <p:cTn id="3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62" y="581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27691 0.13287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37" y="664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30607 0.1326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95" y="662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20955 0.26366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37569 0.1581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85" y="789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59219 0.18033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01" y="900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49705 0.1210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4" y="604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37934 0.12083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  <p:bldP spid="36" grpId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B89D6F6-293B-4471-863C-D104EEA46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032378"/>
              </p:ext>
            </p:extLst>
          </p:nvPr>
        </p:nvGraphicFramePr>
        <p:xfrm>
          <a:off x="3758493" y="2850278"/>
          <a:ext cx="4392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9062D6E-F06A-42D1-9604-29AED6BD3411}"/>
              </a:ext>
            </a:extLst>
          </p:cNvPr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A6AF67-AAA2-4534-9B9B-6AC3849601AD}"/>
              </a:ext>
            </a:extLst>
          </p:cNvPr>
          <p:cNvSpPr txBox="1"/>
          <p:nvPr/>
        </p:nvSpPr>
        <p:spPr>
          <a:xfrm>
            <a:off x="2864370" y="4600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C4BC92-6DE2-449B-B0BE-EADFAA64A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1097" y="1449006"/>
            <a:ext cx="495300" cy="5669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BD143B-E76E-460B-8523-5FF297FCD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096362" y="130660"/>
            <a:ext cx="931989" cy="26026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885CF5-0C8B-4A8B-9A0F-B527D4D79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248762" y="513905"/>
            <a:ext cx="931989" cy="26026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4408D1-0193-42D9-A5AF-04AFF592F0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991184" y="897151"/>
            <a:ext cx="931989" cy="26026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10014E-BE09-4E26-819D-33B6884E7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371438" y="1267238"/>
            <a:ext cx="931989" cy="26026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4FDA49-CE7F-4363-B983-7BFD72A6B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158" y="1866178"/>
            <a:ext cx="495300" cy="56692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05A4B0-14AC-41CA-BD8D-90646994FF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600682" y="559770"/>
            <a:ext cx="1834541" cy="128276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660675F-BAA0-416F-90BA-9DFB67C90F96}"/>
              </a:ext>
            </a:extLst>
          </p:cNvPr>
          <p:cNvSpPr txBox="1"/>
          <p:nvPr/>
        </p:nvSpPr>
        <p:spPr>
          <a:xfrm>
            <a:off x="3495382" y="376366"/>
            <a:ext cx="3165126" cy="1055608"/>
          </a:xfrm>
          <a:prstGeom prst="wedgeRoundRectCallout">
            <a:avLst>
              <a:gd name="adj1" fmla="val 58111"/>
              <a:gd name="adj2" fmla="val 34305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But those groups aren’t equal!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A1DF8F7-51DB-46E9-A393-0603C0A25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139" y="1395991"/>
            <a:ext cx="495300" cy="5669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028F009-83AC-4C04-9179-1ACC03FA7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200" y="1813163"/>
            <a:ext cx="495300" cy="5669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11DDE7C-59F3-4524-955A-F01D89F6B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657" y="1457194"/>
            <a:ext cx="495300" cy="56692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1317C79-B324-47DB-939A-55D2D2637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718" y="1874366"/>
            <a:ext cx="495300" cy="5669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E8CE4D4-BCCD-4F18-8873-108909514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879" y="1395991"/>
            <a:ext cx="495300" cy="5669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DE2F2F4-2209-42C2-A723-B149B635B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940" y="1813163"/>
            <a:ext cx="495300" cy="5669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7693291-8368-4D66-8BCD-3AB6BAAE44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397" y="1457194"/>
            <a:ext cx="495300" cy="5669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2509CA2-6283-49B6-8B2A-3624F2FD4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458" y="1874366"/>
            <a:ext cx="495300" cy="56692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E70B467-DEB9-4712-ADCC-DBD5C35FE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208" y="1446474"/>
            <a:ext cx="495300" cy="5669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045BF2F-B119-47CD-8F8E-649DD1D16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269" y="1863646"/>
            <a:ext cx="495300" cy="5669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07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25069 0.34861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35" y="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23403 0.40278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1" y="2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0.26232 0.45972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08" y="2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21927 0.2217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49618 0.31273 " pathEditMode="relative" rAng="0" ptsTypes="AA">
                                      <p:cBhvr>
                                        <p:cTn id="10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9" y="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47795 0.36203 " pathEditMode="relative" rAng="0" ptsTypes="AA">
                                      <p:cBhvr>
                                        <p:cTn id="11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89" y="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44774 0.52662 " pathEditMode="relative" rAng="0" ptsTypes="AA">
                                      <p:cBhvr>
                                        <p:cTn id="1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78" y="2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0.48039 0.24283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10" y="1213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45729 0.42152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65" y="2106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43646 0.4747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23727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45851 0.30371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15185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44306 0.35209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53" y="1759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41094 0.52894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8" y="26435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44184 0.24445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1222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40643 0.41412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3" y="20694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0.3875 0.46828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2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96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02240" y="47306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63F1ECD-53E3-4B07-8DB1-516DAB010694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93A84C5D-99EA-4364-AF29-7CF68EE00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95877"/>
              </p:ext>
            </p:extLst>
          </p:nvPr>
        </p:nvGraphicFramePr>
        <p:xfrm>
          <a:off x="3775000" y="1527209"/>
          <a:ext cx="4392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193011"/>
                  </a:ext>
                </a:extLst>
              </a:tr>
            </a:tbl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B0A1A703-FF87-4806-9A9B-5999AF132D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721" y="1389675"/>
            <a:ext cx="495300" cy="5669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C319E5-EB58-424B-AEC6-6B9CA1D0B2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371825"/>
            <a:ext cx="931989" cy="26026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A075D7F-E386-4A60-B9BF-455D976823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721" y="1724606"/>
            <a:ext cx="495300" cy="56692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0366B48-AFA5-4F5E-9C5E-D6DCABAE4E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706756"/>
            <a:ext cx="931989" cy="26026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E3A8D8F-4913-40AB-8490-EFF97D2282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721" y="2079495"/>
            <a:ext cx="495300" cy="56692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CB464C7-3B32-4C35-A39C-141BCEBF89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1061645"/>
            <a:ext cx="931989" cy="260262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482BB2C-3B9C-4B65-BDD4-9E71CFE7DF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721" y="2434384"/>
            <a:ext cx="495300" cy="56692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B380FE0-7961-4435-8526-EF70B5FFCC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1416534"/>
            <a:ext cx="931989" cy="260262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CF29B15-F732-415F-A716-2198A0C3C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721" y="2789273"/>
            <a:ext cx="495300" cy="56692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1E7AA51-0DCD-4A17-99D0-14CB7E1AEC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1771423"/>
            <a:ext cx="931989" cy="260262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E718C87-B9D1-40F7-A80D-3ABB04B2D2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721" y="3144162"/>
            <a:ext cx="495300" cy="56692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3864EA4-8EAE-4CF0-8F2E-534F542E7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2126312"/>
            <a:ext cx="931989" cy="26026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CA11DF6-1F57-447F-8129-FA7B65A928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2481201"/>
            <a:ext cx="931989" cy="260262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BFF3615-9E54-4501-BAD6-63262B5A5C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2836090"/>
            <a:ext cx="931989" cy="2602628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DAC9D68-378B-4F1A-BF97-1DF75D6D44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601062" y="3190979"/>
            <a:ext cx="931989" cy="260262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DA13597-B26B-41F7-8C1F-94784FAC4D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002" y="1362869"/>
            <a:ext cx="495300" cy="56692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5EF40168-1B70-4087-BC34-777EA7BF8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002" y="1697800"/>
            <a:ext cx="495300" cy="56692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C04C060D-E816-4090-B920-BBD4E0826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002" y="2052689"/>
            <a:ext cx="495300" cy="56692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7C1FC48C-7EF4-47D5-9431-07C2DAE772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002" y="2407578"/>
            <a:ext cx="495300" cy="56692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BA79BE48-C07B-4EFF-B839-105ADADA6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002" y="2762467"/>
            <a:ext cx="495300" cy="56692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383F37D6-6151-4FD8-B894-D97EE4E60A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055" y="1376272"/>
            <a:ext cx="495300" cy="56692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BB5B12E3-AF95-4CAF-ACC5-A172C9663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055" y="1711203"/>
            <a:ext cx="495300" cy="56692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490C640A-39E9-4759-B04D-FDBDA8914C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055" y="2066092"/>
            <a:ext cx="495300" cy="56692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24F1FA4E-433C-4192-B081-02BBECEA60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055" y="2420981"/>
            <a:ext cx="495300" cy="56692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54184430-10FC-4DF9-879D-548415D6F3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1055" y="2775870"/>
            <a:ext cx="495300" cy="5669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912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0868 0.10486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31111 0.16574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56" y="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31198 0.22825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90" y="1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0.31406 0.28264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94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30695 -0.05417 " pathEditMode="relative" rAng="0" ptsTypes="AA">
                                      <p:cBhvr>
                                        <p:cTn id="10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"/>
                            </p:stCondLst>
                            <p:childTnLst>
                              <p:par>
                                <p:cTn id="10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30764 0.00139 " pathEditMode="relative" rAng="0" ptsTypes="AA">
                                      <p:cBhvr>
                                        <p:cTn id="104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8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30834 0.06273 " pathEditMode="relative" rAng="0" ptsTypes="AA">
                                      <p:cBhvr>
                                        <p:cTn id="10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250"/>
                            </p:stCondLst>
                            <p:childTnLst>
                              <p:par>
                                <p:cTn id="10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31372 0.12431 " pathEditMode="relative" rAng="0" ptsTypes="AA">
                                      <p:cBhvr>
                                        <p:cTn id="11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77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32101 0.11968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32136 0.18125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32136 0.24723 " pathEditMode="relative" rAng="0" ptsTypes="AA">
                                      <p:cBhvr>
                                        <p:cTn id="1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0.32223 0.30601 " pathEditMode="relative" rAng="0" ptsTypes="AA">
                                      <p:cBhvr>
                                        <p:cTn id="1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37587 -0.08426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85" y="-4213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37674 -0.02662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37" y="-1343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47553 0.46157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67" y="23079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53039 0.18356 " pathEditMode="relative" rAng="0" ptsTypes="AA">
                                      <p:cBhvr>
                                        <p:cTn id="1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9167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53039 0.36111 " pathEditMode="relative" rAng="0" ptsTypes="AA">
                                      <p:cBhvr>
                                        <p:cTn id="1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18056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5849 0.07894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36" y="3935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58559 0.25718 " pathEditMode="relative" rAng="0" ptsTypes="AA">
                                      <p:cBhvr>
                                        <p:cTn id="1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71" y="12847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43316 0.35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17500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48837 0.07292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3634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48837 0.24931 " pathEditMode="relative" rAng="0" ptsTypes="AA">
                                      <p:cBhvr>
                                        <p:cTn id="2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12454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54357 -0.03055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1528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54288 0.14584 " pathEditMode="relative" rAng="0" ptsTypes="AA">
                                      <p:cBhvr>
                                        <p:cTn id="2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35" y="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  <p:bldP spid="36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0.8|0.7|0.9|0.9|0.8|0.8|0.8|8.6|0.7|0.8|0.8|0.9|1|0.9|1|6.3|3.8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1.7|1.5|1.2|0.8|10.8|2.6|3|6.4|1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2.3|26.8|1.5|1.6|6.8|2.3|5.5|7.1|1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2.3|5.5|5.5|3.6|5|8.6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3.4|10.5|3.4|1.8|16.4|4.9|1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2.8|2.8|10.9|1.4|1.3|1.1|1.2|5.5|5|5.3|1.3|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5.2|3|3.2|3.9|10.1|1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3.3|2.8|1.1|4.4|2.8|4.8|1.8|4.6|3.9|5.6|0.8|6.7|9.6|4.7|3.1|2.1|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.2|4.9|1.1|3|2.8|0.9|2.2|1.2|4|4.3|1.8|2.4|1.1|1.6|1.1|1|2.8|2.8|4|4.7|1|3.8|1.4|2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dcmitype/"/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10115</TotalTime>
  <Words>322</Words>
  <Application>Microsoft Office PowerPoint</Application>
  <PresentationFormat>On-screen Show (4:3)</PresentationFormat>
  <Paragraphs>161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Century Gothic</vt:lpstr>
      <vt:lpstr>Comic Sans MS</vt:lpstr>
      <vt:lpstr>KG Primary Penmanship</vt:lpstr>
      <vt:lpstr>Title slide</vt:lpstr>
      <vt:lpstr>Get ready title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267</cp:revision>
  <dcterms:created xsi:type="dcterms:W3CDTF">2019-07-05T11:02:13Z</dcterms:created>
  <dcterms:modified xsi:type="dcterms:W3CDTF">2022-01-05T16:52:11Z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