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handoutMasterIdLst>
    <p:handoutMasterId r:id="rId22"/>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Twinkl" pitchFamily="2" charset="77"/>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FC3"/>
    <a:srgbClr val="F9CBCB"/>
    <a:srgbClr val="90C8E5"/>
    <a:srgbClr val="CFB6D8"/>
    <a:srgbClr val="FDD182"/>
    <a:srgbClr val="F8BD95"/>
    <a:srgbClr val="CFE09B"/>
    <a:srgbClr val="8ACBC0"/>
    <a:srgbClr val="F9B000"/>
    <a:srgbClr val="85BD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8" autoAdjust="0"/>
    <p:restoredTop sz="94660"/>
  </p:normalViewPr>
  <p:slideViewPr>
    <p:cSldViewPr snapToGrid="0" showGuides="1">
      <p:cViewPr varScale="1">
        <p:scale>
          <a:sx n="115" d="100"/>
          <a:sy n="115" d="100"/>
        </p:scale>
        <p:origin x="1544" y="19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10/01/2022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10/01/2022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events-and-festivals-key-stage-1-year-1-year-2-home-key-stage-1-year-1-year-2/topics-organised-events/topics-organised-events-world-religion-da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hyperlink" Target="https://www.twinkl.co.uk/resources/events-and-festivals-key-stage-1-year-1-year-2-home-key-stage-1-year-1-year-2/topics-organised-events/topics-organised-events-world-religion-day"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A633097B-45AB-40F1-B870-8931CA901364}"/>
              </a:ext>
            </a:extLst>
          </p:cNvPr>
          <p:cNvSpPr/>
          <p:nvPr/>
        </p:nvSpPr>
        <p:spPr>
          <a:xfrm>
            <a:off x="7772400" y="5810250"/>
            <a:ext cx="1371600" cy="1047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7350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3EE7-BC74-4868-9E3D-5F4E6A38F6E3}"/>
              </a:ext>
            </a:extLst>
          </p:cNvPr>
          <p:cNvSpPr>
            <a:spLocks noGrp="1"/>
          </p:cNvSpPr>
          <p:nvPr>
            <p:ph type="title"/>
          </p:nvPr>
        </p:nvSpPr>
        <p:spPr/>
        <p:txBody>
          <a:bodyPr/>
          <a:lstStyle/>
          <a:p>
            <a:r>
              <a:rPr lang="en-GB" dirty="0"/>
              <a:t>Countries and Religions</a:t>
            </a:r>
          </a:p>
        </p:txBody>
      </p:sp>
      <p:sp>
        <p:nvSpPr>
          <p:cNvPr id="4" name="TextBox 3">
            <a:extLst>
              <a:ext uri="{FF2B5EF4-FFF2-40B4-BE49-F238E27FC236}">
                <a16:creationId xmlns:a16="http://schemas.microsoft.com/office/drawing/2014/main" id="{FC4A3A98-44CD-4D3A-B4C4-18AC29EBA771}"/>
              </a:ext>
            </a:extLst>
          </p:cNvPr>
          <p:cNvSpPr txBox="1"/>
          <p:nvPr/>
        </p:nvSpPr>
        <p:spPr>
          <a:xfrm>
            <a:off x="687851" y="1374113"/>
            <a:ext cx="7758768" cy="646331"/>
          </a:xfrm>
          <a:prstGeom prst="rect">
            <a:avLst/>
          </a:prstGeom>
          <a:noFill/>
        </p:spPr>
        <p:txBody>
          <a:bodyPr wrap="square" rtlCol="0">
            <a:spAutoFit/>
          </a:bodyPr>
          <a:lstStyle/>
          <a:p>
            <a:pPr lvl="0">
              <a:spcAft>
                <a:spcPts val="1200"/>
              </a:spcAft>
            </a:pPr>
            <a:r>
              <a:rPr lang="en-GB" dirty="0"/>
              <a:t>Just as some countries can share similar traditions and festivals, they can also share many religions.</a:t>
            </a:r>
          </a:p>
        </p:txBody>
      </p:sp>
      <p:pic>
        <p:nvPicPr>
          <p:cNvPr id="6" name="Picture 5">
            <a:extLst>
              <a:ext uri="{FF2B5EF4-FFF2-40B4-BE49-F238E27FC236}">
                <a16:creationId xmlns:a16="http://schemas.microsoft.com/office/drawing/2014/main" id="{B818BB0B-46FA-4418-BB6A-0013A79ED6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851" y="2197940"/>
            <a:ext cx="7758768" cy="3924854"/>
          </a:xfrm>
          <a:prstGeom prst="rect">
            <a:avLst/>
          </a:prstGeom>
        </p:spPr>
      </p:pic>
      <p:pic>
        <p:nvPicPr>
          <p:cNvPr id="9" name="Picture 8">
            <a:extLst>
              <a:ext uri="{FF2B5EF4-FFF2-40B4-BE49-F238E27FC236}">
                <a16:creationId xmlns:a16="http://schemas.microsoft.com/office/drawing/2014/main" id="{2EF7E126-0CA9-4404-A4DC-209676EF248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81723" y="4311153"/>
            <a:ext cx="617061" cy="970806"/>
          </a:xfrm>
          <a:prstGeom prst="rect">
            <a:avLst/>
          </a:prstGeom>
        </p:spPr>
      </p:pic>
      <p:pic>
        <p:nvPicPr>
          <p:cNvPr id="10" name="Picture 9">
            <a:extLst>
              <a:ext uri="{FF2B5EF4-FFF2-40B4-BE49-F238E27FC236}">
                <a16:creationId xmlns:a16="http://schemas.microsoft.com/office/drawing/2014/main" id="{899A055F-6DCE-46F8-AB55-AEE8BA21C5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0" b="-3709"/>
          <a:stretch/>
        </p:blipFill>
        <p:spPr>
          <a:xfrm>
            <a:off x="2949930" y="2520373"/>
            <a:ext cx="794089" cy="943566"/>
          </a:xfrm>
          <a:prstGeom prst="rect">
            <a:avLst/>
          </a:prstGeom>
        </p:spPr>
      </p:pic>
      <p:pic>
        <p:nvPicPr>
          <p:cNvPr id="12" name="Picture 11">
            <a:extLst>
              <a:ext uri="{FF2B5EF4-FFF2-40B4-BE49-F238E27FC236}">
                <a16:creationId xmlns:a16="http://schemas.microsoft.com/office/drawing/2014/main" id="{87338D10-09A6-4122-A2DA-19824C80B28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90493" y="4160367"/>
            <a:ext cx="794089" cy="794089"/>
          </a:xfrm>
          <a:prstGeom prst="rect">
            <a:avLst/>
          </a:prstGeom>
        </p:spPr>
      </p:pic>
      <p:pic>
        <p:nvPicPr>
          <p:cNvPr id="13" name="Picture 12">
            <a:extLst>
              <a:ext uri="{FF2B5EF4-FFF2-40B4-BE49-F238E27FC236}">
                <a16:creationId xmlns:a16="http://schemas.microsoft.com/office/drawing/2014/main" id="{D7871493-D70B-4F74-B783-E11B5327FB3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111072" y="3508883"/>
            <a:ext cx="801549" cy="802270"/>
          </a:xfrm>
          <a:prstGeom prst="rect">
            <a:avLst/>
          </a:prstGeom>
        </p:spPr>
      </p:pic>
      <p:pic>
        <p:nvPicPr>
          <p:cNvPr id="14" name="Picture 13">
            <a:extLst>
              <a:ext uri="{FF2B5EF4-FFF2-40B4-BE49-F238E27FC236}">
                <a16:creationId xmlns:a16="http://schemas.microsoft.com/office/drawing/2014/main" id="{E6F3E5E7-E171-498C-B4D2-D468EF0528F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059012" y="2520373"/>
            <a:ext cx="794089" cy="792333"/>
          </a:xfrm>
          <a:prstGeom prst="rect">
            <a:avLst/>
          </a:prstGeom>
        </p:spPr>
      </p:pic>
      <p:pic>
        <p:nvPicPr>
          <p:cNvPr id="15" name="Picture 14">
            <a:extLst>
              <a:ext uri="{FF2B5EF4-FFF2-40B4-BE49-F238E27FC236}">
                <a16:creationId xmlns:a16="http://schemas.microsoft.com/office/drawing/2014/main" id="{25FA2528-592A-48AD-B69B-085FE2F9197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430528" y="2915662"/>
            <a:ext cx="946440" cy="943566"/>
          </a:xfrm>
          <a:prstGeom prst="rect">
            <a:avLst/>
          </a:prstGeom>
        </p:spPr>
      </p:pic>
    </p:spTree>
    <p:extLst>
      <p:ext uri="{BB962C8B-B14F-4D97-AF65-F5344CB8AC3E}">
        <p14:creationId xmlns:p14="http://schemas.microsoft.com/office/powerpoint/2010/main" val="344278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3EE7-BC74-4868-9E3D-5F4E6A38F6E3}"/>
              </a:ext>
            </a:extLst>
          </p:cNvPr>
          <p:cNvSpPr>
            <a:spLocks noGrp="1"/>
          </p:cNvSpPr>
          <p:nvPr>
            <p:ph type="title"/>
          </p:nvPr>
        </p:nvSpPr>
        <p:spPr/>
        <p:txBody>
          <a:bodyPr/>
          <a:lstStyle/>
          <a:p>
            <a:r>
              <a:rPr lang="en-GB" dirty="0"/>
              <a:t>World Religion Day</a:t>
            </a:r>
          </a:p>
        </p:txBody>
      </p:sp>
      <p:sp>
        <p:nvSpPr>
          <p:cNvPr id="4" name="TextBox 3">
            <a:extLst>
              <a:ext uri="{FF2B5EF4-FFF2-40B4-BE49-F238E27FC236}">
                <a16:creationId xmlns:a16="http://schemas.microsoft.com/office/drawing/2014/main" id="{FC4A3A98-44CD-4D3A-B4C4-18AC29EBA771}"/>
              </a:ext>
            </a:extLst>
          </p:cNvPr>
          <p:cNvSpPr txBox="1"/>
          <p:nvPr/>
        </p:nvSpPr>
        <p:spPr>
          <a:xfrm>
            <a:off x="687851" y="1374113"/>
            <a:ext cx="7758768" cy="1785104"/>
          </a:xfrm>
          <a:prstGeom prst="rect">
            <a:avLst/>
          </a:prstGeom>
          <a:noFill/>
        </p:spPr>
        <p:txBody>
          <a:bodyPr wrap="square" rtlCol="0">
            <a:spAutoFit/>
          </a:bodyPr>
          <a:lstStyle/>
          <a:p>
            <a:pPr lvl="0">
              <a:spcAft>
                <a:spcPts val="1200"/>
              </a:spcAft>
            </a:pPr>
            <a:r>
              <a:rPr lang="en-GB" dirty="0"/>
              <a:t>World Religion Day began in the United States in 1950 but is now celebrated worldwide.</a:t>
            </a:r>
          </a:p>
          <a:p>
            <a:pPr>
              <a:spcAft>
                <a:spcPts val="1200"/>
              </a:spcAft>
            </a:pPr>
            <a:r>
              <a:rPr lang="en-GB" dirty="0"/>
              <a:t>One of the youngest religions, the </a:t>
            </a:r>
            <a:r>
              <a:rPr lang="en-GB" b="1" dirty="0" err="1">
                <a:solidFill>
                  <a:srgbClr val="000000"/>
                </a:solidFill>
              </a:rPr>
              <a:t>Bahá'í</a:t>
            </a:r>
            <a:r>
              <a:rPr lang="en-GB" b="1" dirty="0">
                <a:solidFill>
                  <a:srgbClr val="000000"/>
                </a:solidFill>
              </a:rPr>
              <a:t> faith</a:t>
            </a:r>
            <a:r>
              <a:rPr lang="en-GB" dirty="0"/>
              <a:t>, began the celebration.</a:t>
            </a:r>
          </a:p>
          <a:p>
            <a:pPr>
              <a:spcAft>
                <a:spcPts val="1200"/>
              </a:spcAft>
            </a:pPr>
            <a:r>
              <a:rPr lang="en-GB" dirty="0"/>
              <a:t>The </a:t>
            </a:r>
            <a:r>
              <a:rPr lang="en-GB" dirty="0" err="1"/>
              <a:t>Bahá'í</a:t>
            </a:r>
            <a:r>
              <a:rPr lang="en-GB" dirty="0"/>
              <a:t> faith believe that all religions have things in common, and so teach that all religions should be respected to unite all.</a:t>
            </a:r>
          </a:p>
        </p:txBody>
      </p:sp>
      <p:pic>
        <p:nvPicPr>
          <p:cNvPr id="7" name="Picture 6">
            <a:extLst>
              <a:ext uri="{FF2B5EF4-FFF2-40B4-BE49-F238E27FC236}">
                <a16:creationId xmlns:a16="http://schemas.microsoft.com/office/drawing/2014/main" id="{498E8638-E488-4A51-8869-8A30468C6B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4275" y="3429000"/>
            <a:ext cx="4985919" cy="4979611"/>
          </a:xfrm>
          <a:prstGeom prst="rect">
            <a:avLst/>
          </a:prstGeom>
        </p:spPr>
      </p:pic>
    </p:spTree>
    <p:extLst>
      <p:ext uri="{BB962C8B-B14F-4D97-AF65-F5344CB8AC3E}">
        <p14:creationId xmlns:p14="http://schemas.microsoft.com/office/powerpoint/2010/main" val="95406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3EE7-BC74-4868-9E3D-5F4E6A38F6E3}"/>
              </a:ext>
            </a:extLst>
          </p:cNvPr>
          <p:cNvSpPr>
            <a:spLocks noGrp="1"/>
          </p:cNvSpPr>
          <p:nvPr>
            <p:ph type="title"/>
          </p:nvPr>
        </p:nvSpPr>
        <p:spPr/>
        <p:txBody>
          <a:bodyPr/>
          <a:lstStyle/>
          <a:p>
            <a:r>
              <a:rPr lang="en-GB" dirty="0"/>
              <a:t>World Religion Day</a:t>
            </a:r>
          </a:p>
        </p:txBody>
      </p:sp>
      <p:sp>
        <p:nvSpPr>
          <p:cNvPr id="4" name="TextBox 3">
            <a:extLst>
              <a:ext uri="{FF2B5EF4-FFF2-40B4-BE49-F238E27FC236}">
                <a16:creationId xmlns:a16="http://schemas.microsoft.com/office/drawing/2014/main" id="{FC4A3A98-44CD-4D3A-B4C4-18AC29EBA771}"/>
              </a:ext>
            </a:extLst>
          </p:cNvPr>
          <p:cNvSpPr txBox="1"/>
          <p:nvPr/>
        </p:nvSpPr>
        <p:spPr>
          <a:xfrm>
            <a:off x="716425" y="1501860"/>
            <a:ext cx="3950825" cy="3724096"/>
          </a:xfrm>
          <a:prstGeom prst="rect">
            <a:avLst/>
          </a:prstGeom>
          <a:noFill/>
        </p:spPr>
        <p:txBody>
          <a:bodyPr wrap="square" rtlCol="0">
            <a:spAutoFit/>
          </a:bodyPr>
          <a:lstStyle/>
          <a:p>
            <a:pPr lvl="0">
              <a:spcAft>
                <a:spcPts val="1200"/>
              </a:spcAft>
            </a:pPr>
            <a:r>
              <a:rPr lang="en-GB" dirty="0"/>
              <a:t>World Religion Day is held on the third Sunday of January, every year.</a:t>
            </a:r>
          </a:p>
          <a:p>
            <a:pPr>
              <a:spcAft>
                <a:spcPts val="1200"/>
              </a:spcAft>
            </a:pPr>
            <a:r>
              <a:rPr lang="en-GB" dirty="0"/>
              <a:t>World Religion Day is celebrated to </a:t>
            </a:r>
            <a:r>
              <a:rPr lang="en-GB" b="1" dirty="0"/>
              <a:t>promote interfaith understanding</a:t>
            </a:r>
            <a:r>
              <a:rPr lang="en-GB" dirty="0"/>
              <a:t>, which means involving many different religions and uniting </a:t>
            </a:r>
            <a:br>
              <a:rPr lang="en-GB" dirty="0"/>
            </a:br>
            <a:r>
              <a:rPr lang="en-GB" dirty="0"/>
              <a:t>them together.</a:t>
            </a:r>
          </a:p>
          <a:p>
            <a:pPr>
              <a:spcAft>
                <a:spcPts val="1200"/>
              </a:spcAft>
            </a:pPr>
            <a:r>
              <a:rPr lang="en-GB" dirty="0"/>
              <a:t>It is important that there is harmony and that people </a:t>
            </a:r>
            <a:br>
              <a:rPr lang="en-GB" dirty="0"/>
            </a:br>
            <a:r>
              <a:rPr lang="en-GB" dirty="0"/>
              <a:t>feel comfortable to unite </a:t>
            </a:r>
            <a:br>
              <a:rPr lang="en-GB" dirty="0"/>
            </a:br>
            <a:r>
              <a:rPr lang="en-GB" dirty="0"/>
              <a:t>together, whatever their </a:t>
            </a:r>
            <a:br>
              <a:rPr lang="en-GB" dirty="0"/>
            </a:br>
            <a:r>
              <a:rPr lang="en-GB" dirty="0"/>
              <a:t>faith.</a:t>
            </a:r>
          </a:p>
        </p:txBody>
      </p:sp>
      <p:pic>
        <p:nvPicPr>
          <p:cNvPr id="6" name="Picture 5">
            <a:extLst>
              <a:ext uri="{FF2B5EF4-FFF2-40B4-BE49-F238E27FC236}">
                <a16:creationId xmlns:a16="http://schemas.microsoft.com/office/drawing/2014/main" id="{79CE56C6-53C3-4A9B-A941-17945FA36F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96" b="42114"/>
          <a:stretch/>
        </p:blipFill>
        <p:spPr>
          <a:xfrm>
            <a:off x="3667126" y="987797"/>
            <a:ext cx="6991349" cy="5870203"/>
          </a:xfrm>
          <a:prstGeom prst="rect">
            <a:avLst/>
          </a:prstGeom>
        </p:spPr>
      </p:pic>
    </p:spTree>
    <p:extLst>
      <p:ext uri="{BB962C8B-B14F-4D97-AF65-F5344CB8AC3E}">
        <p14:creationId xmlns:p14="http://schemas.microsoft.com/office/powerpoint/2010/main" val="291975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3EE7-BC74-4868-9E3D-5F4E6A38F6E3}"/>
              </a:ext>
            </a:extLst>
          </p:cNvPr>
          <p:cNvSpPr>
            <a:spLocks noGrp="1"/>
          </p:cNvSpPr>
          <p:nvPr>
            <p:ph type="title"/>
          </p:nvPr>
        </p:nvSpPr>
        <p:spPr/>
        <p:txBody>
          <a:bodyPr/>
          <a:lstStyle/>
          <a:p>
            <a:r>
              <a:rPr lang="en-GB" dirty="0"/>
              <a:t>World Religion Day</a:t>
            </a:r>
          </a:p>
        </p:txBody>
      </p:sp>
      <p:sp>
        <p:nvSpPr>
          <p:cNvPr id="4" name="TextBox 3">
            <a:extLst>
              <a:ext uri="{FF2B5EF4-FFF2-40B4-BE49-F238E27FC236}">
                <a16:creationId xmlns:a16="http://schemas.microsoft.com/office/drawing/2014/main" id="{FC4A3A98-44CD-4D3A-B4C4-18AC29EBA771}"/>
              </a:ext>
            </a:extLst>
          </p:cNvPr>
          <p:cNvSpPr txBox="1"/>
          <p:nvPr/>
        </p:nvSpPr>
        <p:spPr>
          <a:xfrm>
            <a:off x="716424" y="1501860"/>
            <a:ext cx="5989176" cy="2062103"/>
          </a:xfrm>
          <a:prstGeom prst="rect">
            <a:avLst/>
          </a:prstGeom>
          <a:noFill/>
        </p:spPr>
        <p:txBody>
          <a:bodyPr wrap="square" rtlCol="0">
            <a:spAutoFit/>
          </a:bodyPr>
          <a:lstStyle/>
          <a:p>
            <a:pPr>
              <a:spcAft>
                <a:spcPts val="1200"/>
              </a:spcAft>
            </a:pPr>
            <a:r>
              <a:rPr lang="en-GB" dirty="0"/>
              <a:t>Many events are held around the world and people are asked to look at the similarities across different religions.</a:t>
            </a:r>
          </a:p>
          <a:p>
            <a:pPr lvl="0">
              <a:spcAft>
                <a:spcPts val="1200"/>
              </a:spcAft>
            </a:pPr>
            <a:r>
              <a:rPr lang="en-GB" dirty="0"/>
              <a:t>Special religious services are held around the world, celebrating these similarities.</a:t>
            </a:r>
          </a:p>
          <a:p>
            <a:pPr lvl="0">
              <a:spcAft>
                <a:spcPts val="1200"/>
              </a:spcAft>
            </a:pPr>
            <a:r>
              <a:rPr lang="en-GB" dirty="0"/>
              <a:t>When we learn about other religions, we can work together to create a better world.</a:t>
            </a:r>
          </a:p>
        </p:txBody>
      </p:sp>
      <p:pic>
        <p:nvPicPr>
          <p:cNvPr id="7" name="Picture 6">
            <a:extLst>
              <a:ext uri="{FF2B5EF4-FFF2-40B4-BE49-F238E27FC236}">
                <a16:creationId xmlns:a16="http://schemas.microsoft.com/office/drawing/2014/main" id="{C38DD2FC-F2D5-453F-871A-538ECEFB3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7880" y="3785256"/>
            <a:ext cx="1104651" cy="2403604"/>
          </a:xfrm>
          <a:prstGeom prst="rect">
            <a:avLst/>
          </a:prstGeom>
        </p:spPr>
      </p:pic>
      <p:pic>
        <p:nvPicPr>
          <p:cNvPr id="9" name="Picture 8">
            <a:extLst>
              <a:ext uri="{FF2B5EF4-FFF2-40B4-BE49-F238E27FC236}">
                <a16:creationId xmlns:a16="http://schemas.microsoft.com/office/drawing/2014/main" id="{65047944-BED4-4122-95AB-05BD80908A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9159" y="3720395"/>
            <a:ext cx="2724872" cy="2981172"/>
          </a:xfrm>
          <a:prstGeom prst="rect">
            <a:avLst/>
          </a:prstGeom>
        </p:spPr>
      </p:pic>
      <p:pic>
        <p:nvPicPr>
          <p:cNvPr id="11" name="Picture 10">
            <a:extLst>
              <a:ext uri="{FF2B5EF4-FFF2-40B4-BE49-F238E27FC236}">
                <a16:creationId xmlns:a16="http://schemas.microsoft.com/office/drawing/2014/main" id="{D746D053-0C9D-423B-9EF5-F44EB4959A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22960">
            <a:off x="6142849" y="2122270"/>
            <a:ext cx="2694458" cy="5241439"/>
          </a:xfrm>
          <a:prstGeom prst="rect">
            <a:avLst/>
          </a:prstGeom>
        </p:spPr>
      </p:pic>
      <p:pic>
        <p:nvPicPr>
          <p:cNvPr id="13" name="Picture 12">
            <a:extLst>
              <a:ext uri="{FF2B5EF4-FFF2-40B4-BE49-F238E27FC236}">
                <a16:creationId xmlns:a16="http://schemas.microsoft.com/office/drawing/2014/main" id="{D9864A01-9316-449A-A645-5E4A2B05EE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0659" y="3563963"/>
            <a:ext cx="841708" cy="2622924"/>
          </a:xfrm>
          <a:prstGeom prst="rect">
            <a:avLst/>
          </a:prstGeom>
        </p:spPr>
      </p:pic>
    </p:spTree>
    <p:extLst>
      <p:ext uri="{BB962C8B-B14F-4D97-AF65-F5344CB8AC3E}">
        <p14:creationId xmlns:p14="http://schemas.microsoft.com/office/powerpoint/2010/main" val="390585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3EE7-BC74-4868-9E3D-5F4E6A38F6E3}"/>
              </a:ext>
            </a:extLst>
          </p:cNvPr>
          <p:cNvSpPr>
            <a:spLocks noGrp="1"/>
          </p:cNvSpPr>
          <p:nvPr>
            <p:ph type="title"/>
          </p:nvPr>
        </p:nvSpPr>
        <p:spPr/>
        <p:txBody>
          <a:bodyPr/>
          <a:lstStyle/>
          <a:p>
            <a:r>
              <a:rPr lang="en-GB" dirty="0"/>
              <a:t>One World</a:t>
            </a:r>
          </a:p>
        </p:txBody>
      </p:sp>
      <p:sp>
        <p:nvSpPr>
          <p:cNvPr id="10" name="TextBox 9">
            <a:extLst>
              <a:ext uri="{FF2B5EF4-FFF2-40B4-BE49-F238E27FC236}">
                <a16:creationId xmlns:a16="http://schemas.microsoft.com/office/drawing/2014/main" id="{296D8B3D-22F8-441D-A0FE-43EDDF80A91D}"/>
              </a:ext>
            </a:extLst>
          </p:cNvPr>
          <p:cNvSpPr txBox="1"/>
          <p:nvPr/>
        </p:nvSpPr>
        <p:spPr>
          <a:xfrm>
            <a:off x="813732" y="1316963"/>
            <a:ext cx="7491369" cy="369332"/>
          </a:xfrm>
          <a:prstGeom prst="rect">
            <a:avLst/>
          </a:prstGeom>
          <a:noFill/>
        </p:spPr>
        <p:txBody>
          <a:bodyPr wrap="square" rtlCol="0">
            <a:spAutoFit/>
          </a:bodyPr>
          <a:lstStyle/>
          <a:p>
            <a:pPr lvl="0" algn="ctr">
              <a:spcAft>
                <a:spcPts val="1200"/>
              </a:spcAft>
            </a:pPr>
            <a:r>
              <a:rPr lang="en-GB" dirty="0"/>
              <a:t>Can you think of anything that religions have in common?</a:t>
            </a:r>
          </a:p>
        </p:txBody>
      </p:sp>
      <p:sp>
        <p:nvSpPr>
          <p:cNvPr id="16" name="TextBox 15">
            <a:extLst>
              <a:ext uri="{FF2B5EF4-FFF2-40B4-BE49-F238E27FC236}">
                <a16:creationId xmlns:a16="http://schemas.microsoft.com/office/drawing/2014/main" id="{12649462-F32A-4B64-A3F2-8C172BCB0B29}"/>
              </a:ext>
            </a:extLst>
          </p:cNvPr>
          <p:cNvSpPr txBox="1"/>
          <p:nvPr/>
        </p:nvSpPr>
        <p:spPr>
          <a:xfrm>
            <a:off x="908707" y="4181736"/>
            <a:ext cx="2312287" cy="646331"/>
          </a:xfrm>
          <a:prstGeom prst="rect">
            <a:avLst/>
          </a:prstGeom>
          <a:noFill/>
        </p:spPr>
        <p:txBody>
          <a:bodyPr wrap="square" rtlCol="0">
            <a:spAutoFit/>
          </a:bodyPr>
          <a:lstStyle/>
          <a:p>
            <a:pPr algn="ctr"/>
            <a:r>
              <a:rPr lang="en-GB" dirty="0"/>
              <a:t>the love of a higher being or God</a:t>
            </a:r>
          </a:p>
        </p:txBody>
      </p:sp>
      <p:sp>
        <p:nvSpPr>
          <p:cNvPr id="17" name="TextBox 16">
            <a:extLst>
              <a:ext uri="{FF2B5EF4-FFF2-40B4-BE49-F238E27FC236}">
                <a16:creationId xmlns:a16="http://schemas.microsoft.com/office/drawing/2014/main" id="{E2F96E53-1488-4539-A3B9-24397712F659}"/>
              </a:ext>
            </a:extLst>
          </p:cNvPr>
          <p:cNvSpPr txBox="1"/>
          <p:nvPr/>
        </p:nvSpPr>
        <p:spPr>
          <a:xfrm>
            <a:off x="3961840" y="4334136"/>
            <a:ext cx="1393187" cy="369332"/>
          </a:xfrm>
          <a:prstGeom prst="rect">
            <a:avLst/>
          </a:prstGeom>
          <a:noFill/>
        </p:spPr>
        <p:txBody>
          <a:bodyPr wrap="square" rtlCol="0">
            <a:spAutoFit/>
          </a:bodyPr>
          <a:lstStyle/>
          <a:p>
            <a:pPr algn="ctr"/>
            <a:r>
              <a:rPr lang="en-GB" dirty="0"/>
              <a:t>a holy book</a:t>
            </a:r>
          </a:p>
        </p:txBody>
      </p:sp>
      <p:sp>
        <p:nvSpPr>
          <p:cNvPr id="18" name="TextBox 17">
            <a:extLst>
              <a:ext uri="{FF2B5EF4-FFF2-40B4-BE49-F238E27FC236}">
                <a16:creationId xmlns:a16="http://schemas.microsoft.com/office/drawing/2014/main" id="{5478CB67-2A44-45DE-B5BD-FADE7795AFDC}"/>
              </a:ext>
            </a:extLst>
          </p:cNvPr>
          <p:cNvSpPr txBox="1"/>
          <p:nvPr/>
        </p:nvSpPr>
        <p:spPr>
          <a:xfrm>
            <a:off x="6095874" y="4343922"/>
            <a:ext cx="2123502" cy="369332"/>
          </a:xfrm>
          <a:prstGeom prst="rect">
            <a:avLst/>
          </a:prstGeom>
          <a:noFill/>
        </p:spPr>
        <p:txBody>
          <a:bodyPr wrap="square" rtlCol="0">
            <a:spAutoFit/>
          </a:bodyPr>
          <a:lstStyle/>
          <a:p>
            <a:pPr algn="ctr"/>
            <a:r>
              <a:rPr lang="en-GB" dirty="0"/>
              <a:t>a place of worship</a:t>
            </a:r>
          </a:p>
        </p:txBody>
      </p:sp>
      <p:pic>
        <p:nvPicPr>
          <p:cNvPr id="6" name="Picture 5">
            <a:extLst>
              <a:ext uri="{FF2B5EF4-FFF2-40B4-BE49-F238E27FC236}">
                <a16:creationId xmlns:a16="http://schemas.microsoft.com/office/drawing/2014/main" id="{5D95840E-44C2-4C64-8EAA-CDD378D03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5312" y="2969497"/>
            <a:ext cx="901288" cy="899045"/>
          </a:xfrm>
          <a:prstGeom prst="rect">
            <a:avLst/>
          </a:prstGeom>
        </p:spPr>
      </p:pic>
      <p:pic>
        <p:nvPicPr>
          <p:cNvPr id="19" name="Picture 18">
            <a:extLst>
              <a:ext uri="{FF2B5EF4-FFF2-40B4-BE49-F238E27FC236}">
                <a16:creationId xmlns:a16="http://schemas.microsoft.com/office/drawing/2014/main" id="{61503FD7-BA40-44BA-924D-24F4B452B2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805" y="2596940"/>
            <a:ext cx="1731360" cy="1451557"/>
          </a:xfrm>
          <a:prstGeom prst="rect">
            <a:avLst/>
          </a:prstGeom>
        </p:spPr>
      </p:pic>
      <p:pic>
        <p:nvPicPr>
          <p:cNvPr id="21" name="Picture 20">
            <a:extLst>
              <a:ext uri="{FF2B5EF4-FFF2-40B4-BE49-F238E27FC236}">
                <a16:creationId xmlns:a16="http://schemas.microsoft.com/office/drawing/2014/main" id="{9928DDA2-436E-455D-BC3B-438F971646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1807" y="2604154"/>
            <a:ext cx="1236121" cy="1516888"/>
          </a:xfrm>
          <a:prstGeom prst="rect">
            <a:avLst/>
          </a:prstGeom>
        </p:spPr>
      </p:pic>
      <p:pic>
        <p:nvPicPr>
          <p:cNvPr id="23" name="Picture 22">
            <a:extLst>
              <a:ext uri="{FF2B5EF4-FFF2-40B4-BE49-F238E27FC236}">
                <a16:creationId xmlns:a16="http://schemas.microsoft.com/office/drawing/2014/main" id="{4DCD6A97-3E5F-47EA-91F9-20FF1E5805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4590" y="2671737"/>
            <a:ext cx="974786" cy="1376760"/>
          </a:xfrm>
          <a:prstGeom prst="rect">
            <a:avLst/>
          </a:prstGeom>
        </p:spPr>
      </p:pic>
      <p:sp>
        <p:nvSpPr>
          <p:cNvPr id="24" name="TextBox 23">
            <a:extLst>
              <a:ext uri="{FF2B5EF4-FFF2-40B4-BE49-F238E27FC236}">
                <a16:creationId xmlns:a16="http://schemas.microsoft.com/office/drawing/2014/main" id="{D8810806-2E0C-4EAE-9093-7B34C8ED4E30}"/>
              </a:ext>
            </a:extLst>
          </p:cNvPr>
          <p:cNvSpPr txBox="1"/>
          <p:nvPr/>
        </p:nvSpPr>
        <p:spPr>
          <a:xfrm>
            <a:off x="821550" y="5541296"/>
            <a:ext cx="7491369" cy="369332"/>
          </a:xfrm>
          <a:prstGeom prst="rect">
            <a:avLst/>
          </a:prstGeom>
          <a:noFill/>
        </p:spPr>
        <p:txBody>
          <a:bodyPr wrap="square" rtlCol="0">
            <a:spAutoFit/>
          </a:bodyPr>
          <a:lstStyle/>
          <a:p>
            <a:pPr lvl="0" algn="ctr">
              <a:spcAft>
                <a:spcPts val="1200"/>
              </a:spcAft>
            </a:pPr>
            <a:r>
              <a:rPr lang="en-GB" dirty="0"/>
              <a:t>Can you think of any more similarities?</a:t>
            </a:r>
          </a:p>
        </p:txBody>
      </p:sp>
    </p:spTree>
    <p:extLst>
      <p:ext uri="{BB962C8B-B14F-4D97-AF65-F5344CB8AC3E}">
        <p14:creationId xmlns:p14="http://schemas.microsoft.com/office/powerpoint/2010/main" val="86196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P spid="18"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3EE7-BC74-4868-9E3D-5F4E6A38F6E3}"/>
              </a:ext>
            </a:extLst>
          </p:cNvPr>
          <p:cNvSpPr>
            <a:spLocks noGrp="1"/>
          </p:cNvSpPr>
          <p:nvPr>
            <p:ph type="title"/>
          </p:nvPr>
        </p:nvSpPr>
        <p:spPr/>
        <p:txBody>
          <a:bodyPr/>
          <a:lstStyle/>
          <a:p>
            <a:r>
              <a:rPr lang="en-GB" dirty="0"/>
              <a:t>Christianity, Judaism, Hinduism</a:t>
            </a:r>
          </a:p>
        </p:txBody>
      </p:sp>
      <p:sp>
        <p:nvSpPr>
          <p:cNvPr id="16" name="TextBox 15">
            <a:extLst>
              <a:ext uri="{FF2B5EF4-FFF2-40B4-BE49-F238E27FC236}">
                <a16:creationId xmlns:a16="http://schemas.microsoft.com/office/drawing/2014/main" id="{12649462-F32A-4B64-A3F2-8C172BCB0B29}"/>
              </a:ext>
            </a:extLst>
          </p:cNvPr>
          <p:cNvSpPr txBox="1"/>
          <p:nvPr/>
        </p:nvSpPr>
        <p:spPr>
          <a:xfrm>
            <a:off x="884833" y="1504555"/>
            <a:ext cx="2312287" cy="369332"/>
          </a:xfrm>
          <a:prstGeom prst="rect">
            <a:avLst/>
          </a:prstGeom>
          <a:noFill/>
        </p:spPr>
        <p:txBody>
          <a:bodyPr wrap="square" rtlCol="0">
            <a:spAutoFit/>
          </a:bodyPr>
          <a:lstStyle/>
          <a:p>
            <a:pPr algn="ctr"/>
            <a:r>
              <a:rPr lang="en-GB" b="1" dirty="0"/>
              <a:t>Christianity</a:t>
            </a:r>
          </a:p>
        </p:txBody>
      </p:sp>
      <p:sp>
        <p:nvSpPr>
          <p:cNvPr id="17" name="TextBox 16">
            <a:extLst>
              <a:ext uri="{FF2B5EF4-FFF2-40B4-BE49-F238E27FC236}">
                <a16:creationId xmlns:a16="http://schemas.microsoft.com/office/drawing/2014/main" id="{E2F96E53-1488-4539-A3B9-24397712F659}"/>
              </a:ext>
            </a:extLst>
          </p:cNvPr>
          <p:cNvSpPr txBox="1"/>
          <p:nvPr/>
        </p:nvSpPr>
        <p:spPr>
          <a:xfrm>
            <a:off x="3870640" y="1494769"/>
            <a:ext cx="1393187" cy="369332"/>
          </a:xfrm>
          <a:prstGeom prst="rect">
            <a:avLst/>
          </a:prstGeom>
          <a:noFill/>
        </p:spPr>
        <p:txBody>
          <a:bodyPr wrap="square" rtlCol="0">
            <a:spAutoFit/>
          </a:bodyPr>
          <a:lstStyle/>
          <a:p>
            <a:pPr algn="ctr"/>
            <a:r>
              <a:rPr lang="en-GB" b="1" dirty="0"/>
              <a:t>Judaism</a:t>
            </a:r>
          </a:p>
        </p:txBody>
      </p:sp>
      <p:sp>
        <p:nvSpPr>
          <p:cNvPr id="18" name="TextBox 17">
            <a:extLst>
              <a:ext uri="{FF2B5EF4-FFF2-40B4-BE49-F238E27FC236}">
                <a16:creationId xmlns:a16="http://schemas.microsoft.com/office/drawing/2014/main" id="{5478CB67-2A44-45DE-B5BD-FADE7795AFDC}"/>
              </a:ext>
            </a:extLst>
          </p:cNvPr>
          <p:cNvSpPr txBox="1"/>
          <p:nvPr/>
        </p:nvSpPr>
        <p:spPr>
          <a:xfrm>
            <a:off x="6030808" y="1504555"/>
            <a:ext cx="2123502" cy="369332"/>
          </a:xfrm>
          <a:prstGeom prst="rect">
            <a:avLst/>
          </a:prstGeom>
          <a:noFill/>
        </p:spPr>
        <p:txBody>
          <a:bodyPr wrap="square" rtlCol="0">
            <a:spAutoFit/>
          </a:bodyPr>
          <a:lstStyle/>
          <a:p>
            <a:pPr algn="ctr"/>
            <a:r>
              <a:rPr lang="en-GB" b="1" dirty="0"/>
              <a:t>Hinduism</a:t>
            </a:r>
          </a:p>
        </p:txBody>
      </p:sp>
      <p:pic>
        <p:nvPicPr>
          <p:cNvPr id="19" name="Picture 18">
            <a:extLst>
              <a:ext uri="{FF2B5EF4-FFF2-40B4-BE49-F238E27FC236}">
                <a16:creationId xmlns:a16="http://schemas.microsoft.com/office/drawing/2014/main" id="{61503FD7-BA40-44BA-924D-24F4B452B2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1898"/>
          <a:stretch/>
        </p:blipFill>
        <p:spPr>
          <a:xfrm>
            <a:off x="1200150" y="3681687"/>
            <a:ext cx="1505399" cy="3176313"/>
          </a:xfrm>
          <a:prstGeom prst="rect">
            <a:avLst/>
          </a:prstGeom>
        </p:spPr>
      </p:pic>
      <p:pic>
        <p:nvPicPr>
          <p:cNvPr id="21" name="Picture 20">
            <a:extLst>
              <a:ext uri="{FF2B5EF4-FFF2-40B4-BE49-F238E27FC236}">
                <a16:creationId xmlns:a16="http://schemas.microsoft.com/office/drawing/2014/main" id="{9928DDA2-436E-455D-BC3B-438F971646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8"/>
          <a:stretch/>
        </p:blipFill>
        <p:spPr>
          <a:xfrm>
            <a:off x="3205183" y="3559256"/>
            <a:ext cx="2640152" cy="3298744"/>
          </a:xfrm>
          <a:prstGeom prst="rect">
            <a:avLst/>
          </a:prstGeom>
        </p:spPr>
      </p:pic>
      <p:pic>
        <p:nvPicPr>
          <p:cNvPr id="5" name="Picture 4">
            <a:extLst>
              <a:ext uri="{FF2B5EF4-FFF2-40B4-BE49-F238E27FC236}">
                <a16:creationId xmlns:a16="http://schemas.microsoft.com/office/drawing/2014/main" id="{81A2EEA9-2E52-45D0-8EEC-A4D7220264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592"/>
          <a:stretch/>
        </p:blipFill>
        <p:spPr>
          <a:xfrm>
            <a:off x="5431646" y="3676355"/>
            <a:ext cx="3264679" cy="3181645"/>
          </a:xfrm>
          <a:prstGeom prst="rect">
            <a:avLst/>
          </a:prstGeom>
        </p:spPr>
      </p:pic>
      <p:sp>
        <p:nvSpPr>
          <p:cNvPr id="8" name="Rectangle: Rounded Corners 7">
            <a:extLst>
              <a:ext uri="{FF2B5EF4-FFF2-40B4-BE49-F238E27FC236}">
                <a16:creationId xmlns:a16="http://schemas.microsoft.com/office/drawing/2014/main" id="{BFF5FA22-91D8-4CCB-AB21-D349BED3DA7C}"/>
              </a:ext>
            </a:extLst>
          </p:cNvPr>
          <p:cNvSpPr/>
          <p:nvPr/>
        </p:nvSpPr>
        <p:spPr>
          <a:xfrm>
            <a:off x="928920" y="1981200"/>
            <a:ext cx="2224114" cy="1578056"/>
          </a:xfrm>
          <a:prstGeom prst="roundRect">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 everything, do to others as you would have them do to you.</a:t>
            </a:r>
          </a:p>
        </p:txBody>
      </p:sp>
      <p:sp>
        <p:nvSpPr>
          <p:cNvPr id="22" name="Rectangle: Rounded Corners 21">
            <a:extLst>
              <a:ext uri="{FF2B5EF4-FFF2-40B4-BE49-F238E27FC236}">
                <a16:creationId xmlns:a16="http://schemas.microsoft.com/office/drawing/2014/main" id="{72F38262-AE5B-453B-8491-EAF7E8DEEAA4}"/>
              </a:ext>
            </a:extLst>
          </p:cNvPr>
          <p:cNvSpPr/>
          <p:nvPr/>
        </p:nvSpPr>
        <p:spPr>
          <a:xfrm>
            <a:off x="3455177" y="1981200"/>
            <a:ext cx="2224115" cy="1578056"/>
          </a:xfrm>
          <a:prstGeom prst="roundRect">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1200"/>
              </a:spcAft>
              <a:buNone/>
            </a:pPr>
            <a:r>
              <a:rPr lang="en-GB" dirty="0">
                <a:solidFill>
                  <a:schemeClr val="tx1"/>
                </a:solidFill>
              </a:rPr>
              <a:t>What is hateful to you, do not do to your fellow man.</a:t>
            </a:r>
          </a:p>
        </p:txBody>
      </p:sp>
      <p:sp>
        <p:nvSpPr>
          <p:cNvPr id="25" name="Rectangle: Rounded Corners 24">
            <a:extLst>
              <a:ext uri="{FF2B5EF4-FFF2-40B4-BE49-F238E27FC236}">
                <a16:creationId xmlns:a16="http://schemas.microsoft.com/office/drawing/2014/main" id="{6877FC6A-A729-42EE-BDD9-9AF2268995F2}"/>
              </a:ext>
            </a:extLst>
          </p:cNvPr>
          <p:cNvSpPr/>
          <p:nvPr/>
        </p:nvSpPr>
        <p:spPr>
          <a:xfrm>
            <a:off x="5980502" y="1981200"/>
            <a:ext cx="2224115" cy="1578056"/>
          </a:xfrm>
          <a:prstGeom prst="roundRect">
            <a:avLst/>
          </a:prstGeom>
          <a:solidFill>
            <a:srgbClr val="CFB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1200"/>
              </a:spcAft>
              <a:buNone/>
            </a:pPr>
            <a:r>
              <a:rPr lang="en-GB" dirty="0">
                <a:solidFill>
                  <a:schemeClr val="tx1"/>
                </a:solidFill>
              </a:rPr>
              <a:t>What is the sum of duty; do not do to others what would cause pain if done to you.</a:t>
            </a:r>
          </a:p>
        </p:txBody>
      </p:sp>
    </p:spTree>
    <p:extLst>
      <p:ext uri="{BB962C8B-B14F-4D97-AF65-F5344CB8AC3E}">
        <p14:creationId xmlns:p14="http://schemas.microsoft.com/office/powerpoint/2010/main" val="142170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3EE7-BC74-4868-9E3D-5F4E6A38F6E3}"/>
              </a:ext>
            </a:extLst>
          </p:cNvPr>
          <p:cNvSpPr>
            <a:spLocks noGrp="1"/>
          </p:cNvSpPr>
          <p:nvPr>
            <p:ph type="title"/>
          </p:nvPr>
        </p:nvSpPr>
        <p:spPr/>
        <p:txBody>
          <a:bodyPr/>
          <a:lstStyle/>
          <a:p>
            <a:r>
              <a:rPr lang="en-GB" dirty="0"/>
              <a:t>Buddhism, Sikhism, Islam</a:t>
            </a:r>
          </a:p>
        </p:txBody>
      </p:sp>
      <p:sp>
        <p:nvSpPr>
          <p:cNvPr id="16" name="TextBox 15">
            <a:extLst>
              <a:ext uri="{FF2B5EF4-FFF2-40B4-BE49-F238E27FC236}">
                <a16:creationId xmlns:a16="http://schemas.microsoft.com/office/drawing/2014/main" id="{12649462-F32A-4B64-A3F2-8C172BCB0B29}"/>
              </a:ext>
            </a:extLst>
          </p:cNvPr>
          <p:cNvSpPr txBox="1"/>
          <p:nvPr/>
        </p:nvSpPr>
        <p:spPr>
          <a:xfrm>
            <a:off x="884833" y="1504555"/>
            <a:ext cx="2312287" cy="369332"/>
          </a:xfrm>
          <a:prstGeom prst="rect">
            <a:avLst/>
          </a:prstGeom>
          <a:noFill/>
        </p:spPr>
        <p:txBody>
          <a:bodyPr wrap="square" rtlCol="0">
            <a:spAutoFit/>
          </a:bodyPr>
          <a:lstStyle/>
          <a:p>
            <a:pPr algn="ctr"/>
            <a:r>
              <a:rPr lang="en-GB" b="1" dirty="0"/>
              <a:t>Buddhism</a:t>
            </a:r>
          </a:p>
        </p:txBody>
      </p:sp>
      <p:sp>
        <p:nvSpPr>
          <p:cNvPr id="17" name="TextBox 16">
            <a:extLst>
              <a:ext uri="{FF2B5EF4-FFF2-40B4-BE49-F238E27FC236}">
                <a16:creationId xmlns:a16="http://schemas.microsoft.com/office/drawing/2014/main" id="{E2F96E53-1488-4539-A3B9-24397712F659}"/>
              </a:ext>
            </a:extLst>
          </p:cNvPr>
          <p:cNvSpPr txBox="1"/>
          <p:nvPr/>
        </p:nvSpPr>
        <p:spPr>
          <a:xfrm>
            <a:off x="3870640" y="1494769"/>
            <a:ext cx="1393187" cy="369332"/>
          </a:xfrm>
          <a:prstGeom prst="rect">
            <a:avLst/>
          </a:prstGeom>
          <a:noFill/>
        </p:spPr>
        <p:txBody>
          <a:bodyPr wrap="square" rtlCol="0">
            <a:spAutoFit/>
          </a:bodyPr>
          <a:lstStyle/>
          <a:p>
            <a:pPr algn="ctr"/>
            <a:r>
              <a:rPr lang="en-GB" b="1" dirty="0"/>
              <a:t>Sikhism</a:t>
            </a:r>
          </a:p>
        </p:txBody>
      </p:sp>
      <p:sp>
        <p:nvSpPr>
          <p:cNvPr id="18" name="TextBox 17">
            <a:extLst>
              <a:ext uri="{FF2B5EF4-FFF2-40B4-BE49-F238E27FC236}">
                <a16:creationId xmlns:a16="http://schemas.microsoft.com/office/drawing/2014/main" id="{5478CB67-2A44-45DE-B5BD-FADE7795AFDC}"/>
              </a:ext>
            </a:extLst>
          </p:cNvPr>
          <p:cNvSpPr txBox="1"/>
          <p:nvPr/>
        </p:nvSpPr>
        <p:spPr>
          <a:xfrm>
            <a:off x="6030808" y="1504555"/>
            <a:ext cx="2123502" cy="369332"/>
          </a:xfrm>
          <a:prstGeom prst="rect">
            <a:avLst/>
          </a:prstGeom>
          <a:noFill/>
        </p:spPr>
        <p:txBody>
          <a:bodyPr wrap="square" rtlCol="0">
            <a:spAutoFit/>
          </a:bodyPr>
          <a:lstStyle/>
          <a:p>
            <a:pPr algn="ctr"/>
            <a:r>
              <a:rPr lang="en-GB" b="1" dirty="0"/>
              <a:t>Islam</a:t>
            </a:r>
          </a:p>
        </p:txBody>
      </p:sp>
      <p:pic>
        <p:nvPicPr>
          <p:cNvPr id="19" name="Picture 18">
            <a:extLst>
              <a:ext uri="{FF2B5EF4-FFF2-40B4-BE49-F238E27FC236}">
                <a16:creationId xmlns:a16="http://schemas.microsoft.com/office/drawing/2014/main" id="{61503FD7-BA40-44BA-924D-24F4B452B2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0" r="-1629" b="11995"/>
          <a:stretch/>
        </p:blipFill>
        <p:spPr>
          <a:xfrm>
            <a:off x="919699" y="3727162"/>
            <a:ext cx="2277421" cy="3130838"/>
          </a:xfrm>
          <a:prstGeom prst="rect">
            <a:avLst/>
          </a:prstGeom>
        </p:spPr>
      </p:pic>
      <p:pic>
        <p:nvPicPr>
          <p:cNvPr id="21" name="Picture 20">
            <a:extLst>
              <a:ext uri="{FF2B5EF4-FFF2-40B4-BE49-F238E27FC236}">
                <a16:creationId xmlns:a16="http://schemas.microsoft.com/office/drawing/2014/main" id="{9928DDA2-436E-455D-BC3B-438F971646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6" b="33762"/>
          <a:stretch/>
        </p:blipFill>
        <p:spPr>
          <a:xfrm>
            <a:off x="3537911" y="3727163"/>
            <a:ext cx="2058644" cy="3130838"/>
          </a:xfrm>
          <a:prstGeom prst="rect">
            <a:avLst/>
          </a:prstGeom>
        </p:spPr>
      </p:pic>
      <p:pic>
        <p:nvPicPr>
          <p:cNvPr id="5" name="Picture 4">
            <a:extLst>
              <a:ext uri="{FF2B5EF4-FFF2-40B4-BE49-F238E27FC236}">
                <a16:creationId xmlns:a16="http://schemas.microsoft.com/office/drawing/2014/main" id="{81A2EEA9-2E52-45D0-8EEC-A4D7220264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08" b="13293"/>
          <a:stretch/>
        </p:blipFill>
        <p:spPr>
          <a:xfrm>
            <a:off x="5460219" y="3727162"/>
            <a:ext cx="3264679" cy="3130838"/>
          </a:xfrm>
          <a:prstGeom prst="rect">
            <a:avLst/>
          </a:prstGeom>
        </p:spPr>
      </p:pic>
      <p:sp>
        <p:nvSpPr>
          <p:cNvPr id="8" name="Rectangle: Rounded Corners 7">
            <a:extLst>
              <a:ext uri="{FF2B5EF4-FFF2-40B4-BE49-F238E27FC236}">
                <a16:creationId xmlns:a16="http://schemas.microsoft.com/office/drawing/2014/main" id="{BFF5FA22-91D8-4CCB-AB21-D349BED3DA7C}"/>
              </a:ext>
            </a:extLst>
          </p:cNvPr>
          <p:cNvSpPr/>
          <p:nvPr/>
        </p:nvSpPr>
        <p:spPr>
          <a:xfrm>
            <a:off x="928920" y="1981200"/>
            <a:ext cx="2224114" cy="1578056"/>
          </a:xfrm>
          <a:prstGeom prst="roundRect">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GB" dirty="0">
                <a:solidFill>
                  <a:schemeClr val="tx1"/>
                </a:solidFill>
              </a:rPr>
              <a:t>Treat not others in ways that </a:t>
            </a:r>
            <a:br>
              <a:rPr lang="en-GB" dirty="0">
                <a:solidFill>
                  <a:schemeClr val="tx1"/>
                </a:solidFill>
              </a:rPr>
            </a:br>
            <a:r>
              <a:rPr lang="en-GB" dirty="0">
                <a:solidFill>
                  <a:schemeClr val="tx1"/>
                </a:solidFill>
              </a:rPr>
              <a:t>you would </a:t>
            </a:r>
            <a:br>
              <a:rPr lang="en-GB" dirty="0">
                <a:solidFill>
                  <a:schemeClr val="tx1"/>
                </a:solidFill>
              </a:rPr>
            </a:br>
            <a:r>
              <a:rPr lang="en-GB" dirty="0">
                <a:solidFill>
                  <a:schemeClr val="tx1"/>
                </a:solidFill>
              </a:rPr>
              <a:t>find hurtful.</a:t>
            </a:r>
          </a:p>
        </p:txBody>
      </p:sp>
      <p:sp>
        <p:nvSpPr>
          <p:cNvPr id="22" name="Rectangle: Rounded Corners 21">
            <a:extLst>
              <a:ext uri="{FF2B5EF4-FFF2-40B4-BE49-F238E27FC236}">
                <a16:creationId xmlns:a16="http://schemas.microsoft.com/office/drawing/2014/main" id="{72F38262-AE5B-453B-8491-EAF7E8DEEAA4}"/>
              </a:ext>
            </a:extLst>
          </p:cNvPr>
          <p:cNvSpPr/>
          <p:nvPr/>
        </p:nvSpPr>
        <p:spPr>
          <a:xfrm>
            <a:off x="3455177" y="1981200"/>
            <a:ext cx="2224115" cy="1578056"/>
          </a:xfrm>
          <a:prstGeom prst="roundRect">
            <a:avLst/>
          </a:prstGeom>
          <a:solidFill>
            <a:srgbClr val="F9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GB" dirty="0">
                <a:solidFill>
                  <a:schemeClr val="tx1"/>
                </a:solidFill>
              </a:rPr>
              <a:t>I am a stranger to no one and no one is a stranger to me, I am a friend to all.</a:t>
            </a:r>
          </a:p>
        </p:txBody>
      </p:sp>
      <p:sp>
        <p:nvSpPr>
          <p:cNvPr id="25" name="Rectangle: Rounded Corners 24">
            <a:extLst>
              <a:ext uri="{FF2B5EF4-FFF2-40B4-BE49-F238E27FC236}">
                <a16:creationId xmlns:a16="http://schemas.microsoft.com/office/drawing/2014/main" id="{6877FC6A-A729-42EE-BDD9-9AF2268995F2}"/>
              </a:ext>
            </a:extLst>
          </p:cNvPr>
          <p:cNvSpPr/>
          <p:nvPr/>
        </p:nvSpPr>
        <p:spPr>
          <a:xfrm>
            <a:off x="5980502" y="1981200"/>
            <a:ext cx="2224115" cy="1578056"/>
          </a:xfrm>
          <a:prstGeom prst="roundRect">
            <a:avLst/>
          </a:prstGeom>
          <a:solidFill>
            <a:srgbClr val="C0D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GB" dirty="0">
                <a:solidFill>
                  <a:schemeClr val="tx1"/>
                </a:solidFill>
              </a:rPr>
              <a:t>Not one of you truly believes until you wish for others what you wish for yourself.</a:t>
            </a:r>
          </a:p>
        </p:txBody>
      </p:sp>
    </p:spTree>
    <p:extLst>
      <p:ext uri="{BB962C8B-B14F-4D97-AF65-F5344CB8AC3E}">
        <p14:creationId xmlns:p14="http://schemas.microsoft.com/office/powerpoint/2010/main" val="81746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3EE7-BC74-4868-9E3D-5F4E6A38F6E3}"/>
              </a:ext>
            </a:extLst>
          </p:cNvPr>
          <p:cNvSpPr>
            <a:spLocks noGrp="1"/>
          </p:cNvSpPr>
          <p:nvPr>
            <p:ph type="title"/>
          </p:nvPr>
        </p:nvSpPr>
        <p:spPr/>
        <p:txBody>
          <a:bodyPr/>
          <a:lstStyle/>
          <a:p>
            <a:r>
              <a:rPr lang="en-GB" dirty="0"/>
              <a:t>Reflection</a:t>
            </a:r>
          </a:p>
        </p:txBody>
      </p:sp>
      <p:sp>
        <p:nvSpPr>
          <p:cNvPr id="13" name="TextBox 12">
            <a:extLst>
              <a:ext uri="{FF2B5EF4-FFF2-40B4-BE49-F238E27FC236}">
                <a16:creationId xmlns:a16="http://schemas.microsoft.com/office/drawing/2014/main" id="{067A637D-E4B2-4F65-BF89-B9E41060356E}"/>
              </a:ext>
            </a:extLst>
          </p:cNvPr>
          <p:cNvSpPr txBox="1"/>
          <p:nvPr/>
        </p:nvSpPr>
        <p:spPr>
          <a:xfrm>
            <a:off x="813732" y="1316963"/>
            <a:ext cx="7491369" cy="369332"/>
          </a:xfrm>
          <a:prstGeom prst="rect">
            <a:avLst/>
          </a:prstGeom>
          <a:noFill/>
        </p:spPr>
        <p:txBody>
          <a:bodyPr wrap="square" rtlCol="0">
            <a:spAutoFit/>
          </a:bodyPr>
          <a:lstStyle/>
          <a:p>
            <a:pPr lvl="0" algn="ctr">
              <a:spcAft>
                <a:spcPts val="1200"/>
              </a:spcAft>
            </a:pPr>
            <a:r>
              <a:rPr lang="en-GB" dirty="0"/>
              <a:t>What do these statements all have in common?</a:t>
            </a:r>
          </a:p>
        </p:txBody>
      </p:sp>
      <p:pic>
        <p:nvPicPr>
          <p:cNvPr id="20" name="Picture 19">
            <a:extLst>
              <a:ext uri="{FF2B5EF4-FFF2-40B4-BE49-F238E27FC236}">
                <a16:creationId xmlns:a16="http://schemas.microsoft.com/office/drawing/2014/main" id="{4BE2FC34-DED8-495E-B72B-4B74BC0DA3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12426" y="2520341"/>
            <a:ext cx="841707" cy="1324236"/>
          </a:xfrm>
          <a:prstGeom prst="rect">
            <a:avLst/>
          </a:prstGeom>
        </p:spPr>
      </p:pic>
      <p:pic>
        <p:nvPicPr>
          <p:cNvPr id="23" name="Picture 22">
            <a:extLst>
              <a:ext uri="{FF2B5EF4-FFF2-40B4-BE49-F238E27FC236}">
                <a16:creationId xmlns:a16="http://schemas.microsoft.com/office/drawing/2014/main" id="{0F1BDACB-CE2B-44A2-8EC7-54E78D3686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0" b="-3709"/>
          <a:stretch/>
        </p:blipFill>
        <p:spPr>
          <a:xfrm>
            <a:off x="3251180" y="2655862"/>
            <a:ext cx="1116961" cy="1327215"/>
          </a:xfrm>
          <a:prstGeom prst="rect">
            <a:avLst/>
          </a:prstGeom>
        </p:spPr>
      </p:pic>
      <p:pic>
        <p:nvPicPr>
          <p:cNvPr id="24" name="Picture 23">
            <a:extLst>
              <a:ext uri="{FF2B5EF4-FFF2-40B4-BE49-F238E27FC236}">
                <a16:creationId xmlns:a16="http://schemas.microsoft.com/office/drawing/2014/main" id="{AECD5471-FBF8-4CC5-91D0-F468F9F8475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90782" y="2707447"/>
            <a:ext cx="1116960" cy="1116960"/>
          </a:xfrm>
          <a:prstGeom prst="rect">
            <a:avLst/>
          </a:prstGeom>
        </p:spPr>
      </p:pic>
      <p:pic>
        <p:nvPicPr>
          <p:cNvPr id="26" name="Picture 25">
            <a:extLst>
              <a:ext uri="{FF2B5EF4-FFF2-40B4-BE49-F238E27FC236}">
                <a16:creationId xmlns:a16="http://schemas.microsoft.com/office/drawing/2014/main" id="{D495658C-B931-4739-91E8-F29636CE6BA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989230" y="2707447"/>
            <a:ext cx="1126853" cy="1127866"/>
          </a:xfrm>
          <a:prstGeom prst="rect">
            <a:avLst/>
          </a:prstGeom>
        </p:spPr>
      </p:pic>
      <p:pic>
        <p:nvPicPr>
          <p:cNvPr id="27" name="Picture 26">
            <a:extLst>
              <a:ext uri="{FF2B5EF4-FFF2-40B4-BE49-F238E27FC236}">
                <a16:creationId xmlns:a16="http://schemas.microsoft.com/office/drawing/2014/main" id="{0F0B591C-B2B9-4A2F-B362-81528749C57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76188" y="2765062"/>
            <a:ext cx="1014880" cy="1012635"/>
          </a:xfrm>
          <a:prstGeom prst="rect">
            <a:avLst/>
          </a:prstGeom>
        </p:spPr>
      </p:pic>
      <p:pic>
        <p:nvPicPr>
          <p:cNvPr id="28" name="Picture 27">
            <a:extLst>
              <a:ext uri="{FF2B5EF4-FFF2-40B4-BE49-F238E27FC236}">
                <a16:creationId xmlns:a16="http://schemas.microsoft.com/office/drawing/2014/main" id="{3EB3EA35-B733-4FC7-BFC0-96772A546E6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439332" y="2711882"/>
            <a:ext cx="1126853" cy="1123431"/>
          </a:xfrm>
          <a:prstGeom prst="rect">
            <a:avLst/>
          </a:prstGeom>
        </p:spPr>
      </p:pic>
      <p:sp>
        <p:nvSpPr>
          <p:cNvPr id="29" name="TextBox 28">
            <a:extLst>
              <a:ext uri="{FF2B5EF4-FFF2-40B4-BE49-F238E27FC236}">
                <a16:creationId xmlns:a16="http://schemas.microsoft.com/office/drawing/2014/main" id="{DE322BB4-1286-4CD9-8B77-D829F0096DD9}"/>
              </a:ext>
            </a:extLst>
          </p:cNvPr>
          <p:cNvSpPr txBox="1"/>
          <p:nvPr/>
        </p:nvSpPr>
        <p:spPr>
          <a:xfrm>
            <a:off x="725097" y="4817124"/>
            <a:ext cx="7684275" cy="646331"/>
          </a:xfrm>
          <a:prstGeom prst="rect">
            <a:avLst/>
          </a:prstGeom>
          <a:noFill/>
        </p:spPr>
        <p:txBody>
          <a:bodyPr wrap="square">
            <a:spAutoFit/>
          </a:bodyPr>
          <a:lstStyle/>
          <a:p>
            <a:pPr marL="0" lvl="0" indent="0" algn="l" rtl="0">
              <a:spcBef>
                <a:spcPts val="0"/>
              </a:spcBef>
              <a:spcAft>
                <a:spcPts val="1200"/>
              </a:spcAft>
              <a:buNone/>
            </a:pPr>
            <a:r>
              <a:rPr lang="en-GB" dirty="0">
                <a:solidFill>
                  <a:schemeClr val="tx1"/>
                </a:solidFill>
              </a:rPr>
              <a:t>All of these religions share the same message - treat others as you would wish to be treated and love people with respect.</a:t>
            </a:r>
          </a:p>
        </p:txBody>
      </p:sp>
    </p:spTree>
    <p:extLst>
      <p:ext uri="{BB962C8B-B14F-4D97-AF65-F5344CB8AC3E}">
        <p14:creationId xmlns:p14="http://schemas.microsoft.com/office/powerpoint/2010/main" val="356557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3EE7-BC74-4868-9E3D-5F4E6A38F6E3}"/>
              </a:ext>
            </a:extLst>
          </p:cNvPr>
          <p:cNvSpPr>
            <a:spLocks noGrp="1"/>
          </p:cNvSpPr>
          <p:nvPr>
            <p:ph type="title"/>
          </p:nvPr>
        </p:nvSpPr>
        <p:spPr/>
        <p:txBody>
          <a:bodyPr/>
          <a:lstStyle/>
          <a:p>
            <a:r>
              <a:rPr lang="en-GB" dirty="0"/>
              <a:t>Reflection</a:t>
            </a:r>
          </a:p>
        </p:txBody>
      </p:sp>
      <p:sp>
        <p:nvSpPr>
          <p:cNvPr id="13" name="TextBox 12">
            <a:extLst>
              <a:ext uri="{FF2B5EF4-FFF2-40B4-BE49-F238E27FC236}">
                <a16:creationId xmlns:a16="http://schemas.microsoft.com/office/drawing/2014/main" id="{067A637D-E4B2-4F65-BF89-B9E41060356E}"/>
              </a:ext>
            </a:extLst>
          </p:cNvPr>
          <p:cNvSpPr txBox="1"/>
          <p:nvPr/>
        </p:nvSpPr>
        <p:spPr>
          <a:xfrm>
            <a:off x="813732" y="1316963"/>
            <a:ext cx="7491369" cy="369332"/>
          </a:xfrm>
          <a:prstGeom prst="rect">
            <a:avLst/>
          </a:prstGeom>
          <a:noFill/>
        </p:spPr>
        <p:txBody>
          <a:bodyPr wrap="square" rtlCol="0">
            <a:spAutoFit/>
          </a:bodyPr>
          <a:lstStyle/>
          <a:p>
            <a:pPr lvl="0" algn="ctr">
              <a:spcAft>
                <a:spcPts val="1200"/>
              </a:spcAft>
            </a:pPr>
            <a:r>
              <a:rPr lang="en-GB" dirty="0"/>
              <a:t>Did you spot any words that are repeated?</a:t>
            </a:r>
          </a:p>
        </p:txBody>
      </p:sp>
      <p:sp>
        <p:nvSpPr>
          <p:cNvPr id="29" name="TextBox 28">
            <a:extLst>
              <a:ext uri="{FF2B5EF4-FFF2-40B4-BE49-F238E27FC236}">
                <a16:creationId xmlns:a16="http://schemas.microsoft.com/office/drawing/2014/main" id="{DE322BB4-1286-4CD9-8B77-D829F0096DD9}"/>
              </a:ext>
            </a:extLst>
          </p:cNvPr>
          <p:cNvSpPr txBox="1"/>
          <p:nvPr/>
        </p:nvSpPr>
        <p:spPr>
          <a:xfrm>
            <a:off x="987091" y="4177400"/>
            <a:ext cx="2856303" cy="1477328"/>
          </a:xfrm>
          <a:prstGeom prst="rect">
            <a:avLst/>
          </a:prstGeom>
          <a:noFill/>
        </p:spPr>
        <p:txBody>
          <a:bodyPr wrap="square">
            <a:spAutoFit/>
          </a:bodyPr>
          <a:lstStyle/>
          <a:p>
            <a:pPr marL="0" lvl="0" indent="0" algn="l" rtl="0">
              <a:spcBef>
                <a:spcPts val="0"/>
              </a:spcBef>
              <a:spcAft>
                <a:spcPts val="1200"/>
              </a:spcAft>
              <a:buNone/>
            </a:pPr>
            <a:r>
              <a:rPr lang="en-GB" dirty="0">
                <a:solidFill>
                  <a:schemeClr val="tx1"/>
                </a:solidFill>
              </a:rPr>
              <a:t>All of these religions share the same message - treat others as you would wish to be treated and love people with respect.</a:t>
            </a:r>
          </a:p>
        </p:txBody>
      </p:sp>
      <p:sp>
        <p:nvSpPr>
          <p:cNvPr id="12" name="TextBox 11">
            <a:extLst>
              <a:ext uri="{FF2B5EF4-FFF2-40B4-BE49-F238E27FC236}">
                <a16:creationId xmlns:a16="http://schemas.microsoft.com/office/drawing/2014/main" id="{E44281CD-788C-4A03-B23C-6499CBC5BD94}"/>
              </a:ext>
            </a:extLst>
          </p:cNvPr>
          <p:cNvSpPr txBox="1"/>
          <p:nvPr/>
        </p:nvSpPr>
        <p:spPr>
          <a:xfrm>
            <a:off x="680382" y="2311269"/>
            <a:ext cx="1100793" cy="369332"/>
          </a:xfrm>
          <a:prstGeom prst="rect">
            <a:avLst/>
          </a:prstGeom>
          <a:noFill/>
        </p:spPr>
        <p:txBody>
          <a:bodyPr wrap="square" rtlCol="0">
            <a:spAutoFit/>
          </a:bodyPr>
          <a:lstStyle/>
          <a:p>
            <a:pPr algn="ctr"/>
            <a:r>
              <a:rPr lang="en-GB" b="1" dirty="0"/>
              <a:t>do</a:t>
            </a:r>
          </a:p>
        </p:txBody>
      </p:sp>
      <p:sp>
        <p:nvSpPr>
          <p:cNvPr id="16" name="TextBox 15">
            <a:extLst>
              <a:ext uri="{FF2B5EF4-FFF2-40B4-BE49-F238E27FC236}">
                <a16:creationId xmlns:a16="http://schemas.microsoft.com/office/drawing/2014/main" id="{4D80DF04-7EAE-4C51-885D-E77915ACB30D}"/>
              </a:ext>
            </a:extLst>
          </p:cNvPr>
          <p:cNvSpPr txBox="1"/>
          <p:nvPr/>
        </p:nvSpPr>
        <p:spPr>
          <a:xfrm>
            <a:off x="1524000" y="2311269"/>
            <a:ext cx="1100793" cy="369332"/>
          </a:xfrm>
          <a:prstGeom prst="rect">
            <a:avLst/>
          </a:prstGeom>
          <a:noFill/>
        </p:spPr>
        <p:txBody>
          <a:bodyPr wrap="square" rtlCol="0">
            <a:spAutoFit/>
          </a:bodyPr>
          <a:lstStyle/>
          <a:p>
            <a:pPr algn="ctr"/>
            <a:r>
              <a:rPr lang="en-GB" b="1" dirty="0"/>
              <a:t>to</a:t>
            </a:r>
          </a:p>
        </p:txBody>
      </p:sp>
      <p:sp>
        <p:nvSpPr>
          <p:cNvPr id="17" name="TextBox 16">
            <a:extLst>
              <a:ext uri="{FF2B5EF4-FFF2-40B4-BE49-F238E27FC236}">
                <a16:creationId xmlns:a16="http://schemas.microsoft.com/office/drawing/2014/main" id="{9B45E2A6-2A43-40DF-B771-0F5625CD93A3}"/>
              </a:ext>
            </a:extLst>
          </p:cNvPr>
          <p:cNvSpPr txBox="1"/>
          <p:nvPr/>
        </p:nvSpPr>
        <p:spPr>
          <a:xfrm>
            <a:off x="2558118" y="2311269"/>
            <a:ext cx="1100793" cy="369332"/>
          </a:xfrm>
          <a:prstGeom prst="rect">
            <a:avLst/>
          </a:prstGeom>
          <a:noFill/>
        </p:spPr>
        <p:txBody>
          <a:bodyPr wrap="square" rtlCol="0">
            <a:spAutoFit/>
          </a:bodyPr>
          <a:lstStyle/>
          <a:p>
            <a:pPr algn="ctr"/>
            <a:r>
              <a:rPr lang="en-GB" b="1" dirty="0"/>
              <a:t>others</a:t>
            </a:r>
          </a:p>
        </p:txBody>
      </p:sp>
      <p:sp>
        <p:nvSpPr>
          <p:cNvPr id="18" name="TextBox 17">
            <a:extLst>
              <a:ext uri="{FF2B5EF4-FFF2-40B4-BE49-F238E27FC236}">
                <a16:creationId xmlns:a16="http://schemas.microsoft.com/office/drawing/2014/main" id="{17B03C4D-309B-4BFC-B7FD-4024DB0F8696}"/>
              </a:ext>
            </a:extLst>
          </p:cNvPr>
          <p:cNvSpPr txBox="1"/>
          <p:nvPr/>
        </p:nvSpPr>
        <p:spPr>
          <a:xfrm>
            <a:off x="3649386" y="2311269"/>
            <a:ext cx="1100793" cy="369332"/>
          </a:xfrm>
          <a:prstGeom prst="rect">
            <a:avLst/>
          </a:prstGeom>
          <a:noFill/>
        </p:spPr>
        <p:txBody>
          <a:bodyPr wrap="square" rtlCol="0">
            <a:spAutoFit/>
          </a:bodyPr>
          <a:lstStyle/>
          <a:p>
            <a:pPr algn="ctr"/>
            <a:r>
              <a:rPr lang="en-GB" b="1" dirty="0"/>
              <a:t>you</a:t>
            </a:r>
          </a:p>
        </p:txBody>
      </p:sp>
      <p:sp>
        <p:nvSpPr>
          <p:cNvPr id="22" name="TextBox 21">
            <a:extLst>
              <a:ext uri="{FF2B5EF4-FFF2-40B4-BE49-F238E27FC236}">
                <a16:creationId xmlns:a16="http://schemas.microsoft.com/office/drawing/2014/main" id="{3547645C-890B-4C8D-851F-A908FF3CF6A8}"/>
              </a:ext>
            </a:extLst>
          </p:cNvPr>
          <p:cNvSpPr txBox="1"/>
          <p:nvPr/>
        </p:nvSpPr>
        <p:spPr>
          <a:xfrm>
            <a:off x="4699758" y="2311269"/>
            <a:ext cx="1100793" cy="369332"/>
          </a:xfrm>
          <a:prstGeom prst="rect">
            <a:avLst/>
          </a:prstGeom>
          <a:noFill/>
        </p:spPr>
        <p:txBody>
          <a:bodyPr wrap="square" rtlCol="0">
            <a:spAutoFit/>
          </a:bodyPr>
          <a:lstStyle/>
          <a:p>
            <a:pPr algn="ctr"/>
            <a:r>
              <a:rPr lang="en-GB" b="1" dirty="0"/>
              <a:t>wish</a:t>
            </a:r>
          </a:p>
        </p:txBody>
      </p:sp>
      <p:sp>
        <p:nvSpPr>
          <p:cNvPr id="25" name="TextBox 24">
            <a:extLst>
              <a:ext uri="{FF2B5EF4-FFF2-40B4-BE49-F238E27FC236}">
                <a16:creationId xmlns:a16="http://schemas.microsoft.com/office/drawing/2014/main" id="{E30DC8F0-C0FD-4C36-B4D2-CBE6F08D900F}"/>
              </a:ext>
            </a:extLst>
          </p:cNvPr>
          <p:cNvSpPr txBox="1"/>
          <p:nvPr/>
        </p:nvSpPr>
        <p:spPr>
          <a:xfrm>
            <a:off x="5890383" y="2311269"/>
            <a:ext cx="1100793" cy="369332"/>
          </a:xfrm>
          <a:prstGeom prst="rect">
            <a:avLst/>
          </a:prstGeom>
          <a:noFill/>
        </p:spPr>
        <p:txBody>
          <a:bodyPr wrap="square" rtlCol="0">
            <a:spAutoFit/>
          </a:bodyPr>
          <a:lstStyle/>
          <a:p>
            <a:pPr algn="ctr"/>
            <a:r>
              <a:rPr lang="en-GB" b="1" dirty="0"/>
              <a:t>for all</a:t>
            </a:r>
          </a:p>
        </p:txBody>
      </p:sp>
      <p:sp>
        <p:nvSpPr>
          <p:cNvPr id="30" name="TextBox 29">
            <a:extLst>
              <a:ext uri="{FF2B5EF4-FFF2-40B4-BE49-F238E27FC236}">
                <a16:creationId xmlns:a16="http://schemas.microsoft.com/office/drawing/2014/main" id="{1EC4408A-6035-462C-BB1B-526D8DA2646F}"/>
              </a:ext>
            </a:extLst>
          </p:cNvPr>
          <p:cNvSpPr txBox="1"/>
          <p:nvPr/>
        </p:nvSpPr>
        <p:spPr>
          <a:xfrm>
            <a:off x="7185258" y="2311269"/>
            <a:ext cx="1100793" cy="369332"/>
          </a:xfrm>
          <a:prstGeom prst="rect">
            <a:avLst/>
          </a:prstGeom>
          <a:noFill/>
        </p:spPr>
        <p:txBody>
          <a:bodyPr wrap="square" rtlCol="0">
            <a:spAutoFit/>
          </a:bodyPr>
          <a:lstStyle/>
          <a:p>
            <a:pPr algn="ctr"/>
            <a:r>
              <a:rPr lang="en-GB" b="1" dirty="0"/>
              <a:t>not one</a:t>
            </a:r>
          </a:p>
        </p:txBody>
      </p:sp>
      <p:pic>
        <p:nvPicPr>
          <p:cNvPr id="5" name="Picture 4">
            <a:extLst>
              <a:ext uri="{FF2B5EF4-FFF2-40B4-BE49-F238E27FC236}">
                <a16:creationId xmlns:a16="http://schemas.microsoft.com/office/drawing/2014/main" id="{298892A3-1ED1-44E9-97A4-69E74F7A06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6826"/>
          <a:stretch/>
        </p:blipFill>
        <p:spPr>
          <a:xfrm>
            <a:off x="4230026" y="3067050"/>
            <a:ext cx="4842887" cy="3790950"/>
          </a:xfrm>
          <a:prstGeom prst="rect">
            <a:avLst/>
          </a:prstGeom>
        </p:spPr>
      </p:pic>
    </p:spTree>
    <p:extLst>
      <p:ext uri="{BB962C8B-B14F-4D97-AF65-F5344CB8AC3E}">
        <p14:creationId xmlns:p14="http://schemas.microsoft.com/office/powerpoint/2010/main" val="226681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fade">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fade">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
                                            <p:txEl>
                                              <p:pRg st="0" end="0"/>
                                            </p:txEl>
                                          </p:spTgt>
                                        </p:tgtEl>
                                        <p:attrNameLst>
                                          <p:attrName>style.visibility</p:attrName>
                                        </p:attrNameLst>
                                      </p:cBhvr>
                                      <p:to>
                                        <p:strVal val="visible"/>
                                      </p:to>
                                    </p:set>
                                    <p:animEffect transition="in" filter="fade">
                                      <p:cBhvr>
                                        <p:cTn id="42" dur="500"/>
                                        <p:tgtEl>
                                          <p:spTgt spid="3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491E2BE8-F017-4982-87DC-53399892418C}"/>
              </a:ext>
            </a:extLst>
          </p:cNvPr>
          <p:cNvSpPr/>
          <p:nvPr/>
        </p:nvSpPr>
        <p:spPr>
          <a:xfrm>
            <a:off x="7772400" y="5810250"/>
            <a:ext cx="1371600" cy="1047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4242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3EE7-BC74-4868-9E3D-5F4E6A38F6E3}"/>
              </a:ext>
            </a:extLst>
          </p:cNvPr>
          <p:cNvSpPr>
            <a:spLocks noGrp="1"/>
          </p:cNvSpPr>
          <p:nvPr>
            <p:ph type="title"/>
          </p:nvPr>
        </p:nvSpPr>
        <p:spPr/>
        <p:txBody>
          <a:bodyPr/>
          <a:lstStyle/>
          <a:p>
            <a:r>
              <a:rPr lang="en-GB" dirty="0"/>
              <a:t>Countries</a:t>
            </a:r>
          </a:p>
        </p:txBody>
      </p:sp>
      <p:sp>
        <p:nvSpPr>
          <p:cNvPr id="4" name="TextBox 3">
            <a:extLst>
              <a:ext uri="{FF2B5EF4-FFF2-40B4-BE49-F238E27FC236}">
                <a16:creationId xmlns:a16="http://schemas.microsoft.com/office/drawing/2014/main" id="{FC4A3A98-44CD-4D3A-B4C4-18AC29EBA771}"/>
              </a:ext>
            </a:extLst>
          </p:cNvPr>
          <p:cNvSpPr txBox="1"/>
          <p:nvPr/>
        </p:nvSpPr>
        <p:spPr>
          <a:xfrm>
            <a:off x="813732" y="1316963"/>
            <a:ext cx="7491369" cy="369332"/>
          </a:xfrm>
          <a:prstGeom prst="rect">
            <a:avLst/>
          </a:prstGeom>
          <a:noFill/>
        </p:spPr>
        <p:txBody>
          <a:bodyPr wrap="square" rtlCol="0">
            <a:spAutoFit/>
          </a:bodyPr>
          <a:lstStyle/>
          <a:p>
            <a:pPr algn="ctr"/>
            <a:r>
              <a:rPr lang="en-GB" dirty="0"/>
              <a:t>How many of these countries can you name?</a:t>
            </a:r>
          </a:p>
        </p:txBody>
      </p:sp>
      <p:pic>
        <p:nvPicPr>
          <p:cNvPr id="6" name="Picture 5">
            <a:extLst>
              <a:ext uri="{FF2B5EF4-FFF2-40B4-BE49-F238E27FC236}">
                <a16:creationId xmlns:a16="http://schemas.microsoft.com/office/drawing/2014/main" id="{6C4C8FF3-35D4-4D0A-B8A4-9A59CC1C3B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2287369"/>
            <a:ext cx="1258349" cy="816888"/>
          </a:xfrm>
          <a:prstGeom prst="rect">
            <a:avLst/>
          </a:prstGeom>
        </p:spPr>
      </p:pic>
      <p:pic>
        <p:nvPicPr>
          <p:cNvPr id="7" name="Picture 6">
            <a:extLst>
              <a:ext uri="{FF2B5EF4-FFF2-40B4-BE49-F238E27FC236}">
                <a16:creationId xmlns:a16="http://schemas.microsoft.com/office/drawing/2014/main" id="{049377D2-9B7D-4985-930D-948EEAF060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65695" y="2287369"/>
            <a:ext cx="1258348" cy="816888"/>
          </a:xfrm>
          <a:prstGeom prst="rect">
            <a:avLst/>
          </a:prstGeom>
        </p:spPr>
      </p:pic>
      <p:pic>
        <p:nvPicPr>
          <p:cNvPr id="8" name="Picture 7">
            <a:extLst>
              <a:ext uri="{FF2B5EF4-FFF2-40B4-BE49-F238E27FC236}">
                <a16:creationId xmlns:a16="http://schemas.microsoft.com/office/drawing/2014/main" id="{B2742615-73A8-4E34-8E95-D75B683C3D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00"/>
          <a:stretch/>
        </p:blipFill>
        <p:spPr>
          <a:xfrm>
            <a:off x="3969389" y="2287368"/>
            <a:ext cx="1257578" cy="816887"/>
          </a:xfrm>
          <a:prstGeom prst="rect">
            <a:avLst/>
          </a:prstGeom>
        </p:spPr>
      </p:pic>
      <p:pic>
        <p:nvPicPr>
          <p:cNvPr id="9" name="Picture 8">
            <a:extLst>
              <a:ext uri="{FF2B5EF4-FFF2-40B4-BE49-F238E27FC236}">
                <a16:creationId xmlns:a16="http://schemas.microsoft.com/office/drawing/2014/main" id="{99E1376E-BE2B-4A77-9C0F-52CD2153ED6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593531" y="2287368"/>
            <a:ext cx="1215912" cy="816888"/>
          </a:xfrm>
          <a:prstGeom prst="rect">
            <a:avLst/>
          </a:prstGeom>
        </p:spPr>
      </p:pic>
      <p:pic>
        <p:nvPicPr>
          <p:cNvPr id="10" name="Picture 9">
            <a:extLst>
              <a:ext uri="{FF2B5EF4-FFF2-40B4-BE49-F238E27FC236}">
                <a16:creationId xmlns:a16="http://schemas.microsoft.com/office/drawing/2014/main" id="{D0633DBF-F99E-48CF-9B76-BC0B22E3C69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176007" y="2287368"/>
            <a:ext cx="1237130" cy="803113"/>
          </a:xfrm>
          <a:prstGeom prst="rect">
            <a:avLst/>
          </a:prstGeom>
        </p:spPr>
      </p:pic>
      <p:pic>
        <p:nvPicPr>
          <p:cNvPr id="11" name="Picture 10">
            <a:extLst>
              <a:ext uri="{FF2B5EF4-FFF2-40B4-BE49-F238E27FC236}">
                <a16:creationId xmlns:a16="http://schemas.microsoft.com/office/drawing/2014/main" id="{A5A095F4-2DEB-45F9-BFAA-2896EE07A26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2000" y="4284471"/>
            <a:ext cx="1258348" cy="816888"/>
          </a:xfrm>
          <a:prstGeom prst="rect">
            <a:avLst/>
          </a:prstGeom>
        </p:spPr>
      </p:pic>
      <p:pic>
        <p:nvPicPr>
          <p:cNvPr id="12" name="Picture 11">
            <a:extLst>
              <a:ext uri="{FF2B5EF4-FFF2-40B4-BE49-F238E27FC236}">
                <a16:creationId xmlns:a16="http://schemas.microsoft.com/office/drawing/2014/main" id="{D7354FDE-4D08-48FE-B791-05177946366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365695" y="4284471"/>
            <a:ext cx="1258348" cy="816887"/>
          </a:xfrm>
          <a:prstGeom prst="rect">
            <a:avLst/>
          </a:prstGeom>
        </p:spPr>
      </p:pic>
      <p:pic>
        <p:nvPicPr>
          <p:cNvPr id="14" name="Picture 13">
            <a:extLst>
              <a:ext uri="{FF2B5EF4-FFF2-40B4-BE49-F238E27FC236}">
                <a16:creationId xmlns:a16="http://schemas.microsoft.com/office/drawing/2014/main" id="{BBD0772F-C3BF-45B9-AACD-49E897A4CBC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593531" y="4298244"/>
            <a:ext cx="1215912" cy="789339"/>
          </a:xfrm>
          <a:prstGeom prst="rect">
            <a:avLst/>
          </a:prstGeom>
        </p:spPr>
      </p:pic>
      <p:pic>
        <p:nvPicPr>
          <p:cNvPr id="15" name="Picture 14">
            <a:extLst>
              <a:ext uri="{FF2B5EF4-FFF2-40B4-BE49-F238E27FC236}">
                <a16:creationId xmlns:a16="http://schemas.microsoft.com/office/drawing/2014/main" id="{56ABEF02-5BB3-4CCA-9015-946315C7B19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176007" y="4284470"/>
            <a:ext cx="1237129" cy="803113"/>
          </a:xfrm>
          <a:prstGeom prst="rect">
            <a:avLst/>
          </a:prstGeom>
        </p:spPr>
      </p:pic>
      <p:pic>
        <p:nvPicPr>
          <p:cNvPr id="16" name="Picture 15">
            <a:extLst>
              <a:ext uri="{FF2B5EF4-FFF2-40B4-BE49-F238E27FC236}">
                <a16:creationId xmlns:a16="http://schemas.microsoft.com/office/drawing/2014/main" id="{F99B36B3-905F-4F5D-ABEB-3199544C010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989836" y="4284471"/>
            <a:ext cx="1258347" cy="816887"/>
          </a:xfrm>
          <a:prstGeom prst="rect">
            <a:avLst/>
          </a:prstGeom>
        </p:spPr>
      </p:pic>
      <p:sp>
        <p:nvSpPr>
          <p:cNvPr id="17" name="TextBox 16">
            <a:extLst>
              <a:ext uri="{FF2B5EF4-FFF2-40B4-BE49-F238E27FC236}">
                <a16:creationId xmlns:a16="http://schemas.microsoft.com/office/drawing/2014/main" id="{B4CFF2BA-C2D6-41C6-B49E-0BD03BADFCC2}"/>
              </a:ext>
            </a:extLst>
          </p:cNvPr>
          <p:cNvSpPr txBox="1"/>
          <p:nvPr/>
        </p:nvSpPr>
        <p:spPr>
          <a:xfrm>
            <a:off x="762000" y="3104255"/>
            <a:ext cx="1258348" cy="369332"/>
          </a:xfrm>
          <a:prstGeom prst="rect">
            <a:avLst/>
          </a:prstGeom>
          <a:noFill/>
        </p:spPr>
        <p:txBody>
          <a:bodyPr wrap="square" rtlCol="0">
            <a:spAutoFit/>
          </a:bodyPr>
          <a:lstStyle/>
          <a:p>
            <a:pPr algn="ctr"/>
            <a:r>
              <a:rPr lang="en-GB" dirty="0"/>
              <a:t>UK</a:t>
            </a:r>
          </a:p>
        </p:txBody>
      </p:sp>
      <p:sp>
        <p:nvSpPr>
          <p:cNvPr id="18" name="TextBox 17">
            <a:extLst>
              <a:ext uri="{FF2B5EF4-FFF2-40B4-BE49-F238E27FC236}">
                <a16:creationId xmlns:a16="http://schemas.microsoft.com/office/drawing/2014/main" id="{8BEFC48D-27A4-45A6-837D-7D4C53C97028}"/>
              </a:ext>
            </a:extLst>
          </p:cNvPr>
          <p:cNvSpPr txBox="1"/>
          <p:nvPr/>
        </p:nvSpPr>
        <p:spPr>
          <a:xfrm>
            <a:off x="2355086" y="3104255"/>
            <a:ext cx="1258348" cy="369332"/>
          </a:xfrm>
          <a:prstGeom prst="rect">
            <a:avLst/>
          </a:prstGeom>
          <a:noFill/>
        </p:spPr>
        <p:txBody>
          <a:bodyPr wrap="square" rtlCol="0">
            <a:spAutoFit/>
          </a:bodyPr>
          <a:lstStyle/>
          <a:p>
            <a:pPr algn="ctr"/>
            <a:r>
              <a:rPr lang="en-GB" dirty="0"/>
              <a:t>USA</a:t>
            </a:r>
          </a:p>
        </p:txBody>
      </p:sp>
      <p:sp>
        <p:nvSpPr>
          <p:cNvPr id="19" name="TextBox 18">
            <a:extLst>
              <a:ext uri="{FF2B5EF4-FFF2-40B4-BE49-F238E27FC236}">
                <a16:creationId xmlns:a16="http://schemas.microsoft.com/office/drawing/2014/main" id="{1C034073-7C34-430D-ABF3-0D28A28B2DF4}"/>
              </a:ext>
            </a:extLst>
          </p:cNvPr>
          <p:cNvSpPr txBox="1"/>
          <p:nvPr/>
        </p:nvSpPr>
        <p:spPr>
          <a:xfrm>
            <a:off x="3969388" y="3104255"/>
            <a:ext cx="1258348" cy="369332"/>
          </a:xfrm>
          <a:prstGeom prst="rect">
            <a:avLst/>
          </a:prstGeom>
          <a:noFill/>
        </p:spPr>
        <p:txBody>
          <a:bodyPr wrap="square" rtlCol="0">
            <a:spAutoFit/>
          </a:bodyPr>
          <a:lstStyle/>
          <a:p>
            <a:pPr algn="ctr"/>
            <a:r>
              <a:rPr lang="en-GB" dirty="0"/>
              <a:t>Brazil</a:t>
            </a:r>
          </a:p>
        </p:txBody>
      </p:sp>
      <p:sp>
        <p:nvSpPr>
          <p:cNvPr id="20" name="TextBox 19">
            <a:extLst>
              <a:ext uri="{FF2B5EF4-FFF2-40B4-BE49-F238E27FC236}">
                <a16:creationId xmlns:a16="http://schemas.microsoft.com/office/drawing/2014/main" id="{05F82168-AC92-49FF-8A26-B2352FF2E40B}"/>
              </a:ext>
            </a:extLst>
          </p:cNvPr>
          <p:cNvSpPr txBox="1"/>
          <p:nvPr/>
        </p:nvSpPr>
        <p:spPr>
          <a:xfrm>
            <a:off x="5562474" y="3104255"/>
            <a:ext cx="1258348" cy="369332"/>
          </a:xfrm>
          <a:prstGeom prst="rect">
            <a:avLst/>
          </a:prstGeom>
          <a:noFill/>
        </p:spPr>
        <p:txBody>
          <a:bodyPr wrap="square" rtlCol="0">
            <a:spAutoFit/>
          </a:bodyPr>
          <a:lstStyle/>
          <a:p>
            <a:pPr algn="ctr"/>
            <a:r>
              <a:rPr lang="en-GB" dirty="0"/>
              <a:t>China</a:t>
            </a:r>
          </a:p>
        </p:txBody>
      </p:sp>
      <p:sp>
        <p:nvSpPr>
          <p:cNvPr id="21" name="TextBox 20">
            <a:extLst>
              <a:ext uri="{FF2B5EF4-FFF2-40B4-BE49-F238E27FC236}">
                <a16:creationId xmlns:a16="http://schemas.microsoft.com/office/drawing/2014/main" id="{1813AF90-6317-4A0A-ABFB-D8BE8BE01EFE}"/>
              </a:ext>
            </a:extLst>
          </p:cNvPr>
          <p:cNvSpPr txBox="1"/>
          <p:nvPr/>
        </p:nvSpPr>
        <p:spPr>
          <a:xfrm>
            <a:off x="7154788" y="3087443"/>
            <a:ext cx="1258348" cy="369332"/>
          </a:xfrm>
          <a:prstGeom prst="rect">
            <a:avLst/>
          </a:prstGeom>
          <a:noFill/>
        </p:spPr>
        <p:txBody>
          <a:bodyPr wrap="square" rtlCol="0">
            <a:spAutoFit/>
          </a:bodyPr>
          <a:lstStyle/>
          <a:p>
            <a:pPr algn="ctr"/>
            <a:r>
              <a:rPr lang="en-GB" dirty="0"/>
              <a:t>Kenya</a:t>
            </a:r>
          </a:p>
        </p:txBody>
      </p:sp>
      <p:sp>
        <p:nvSpPr>
          <p:cNvPr id="22" name="TextBox 21">
            <a:extLst>
              <a:ext uri="{FF2B5EF4-FFF2-40B4-BE49-F238E27FC236}">
                <a16:creationId xmlns:a16="http://schemas.microsoft.com/office/drawing/2014/main" id="{1E1EB5BC-DF18-4F8B-8195-06BDB83DB1FD}"/>
              </a:ext>
            </a:extLst>
          </p:cNvPr>
          <p:cNvSpPr txBox="1"/>
          <p:nvPr/>
        </p:nvSpPr>
        <p:spPr>
          <a:xfrm>
            <a:off x="762000" y="5101358"/>
            <a:ext cx="1258348" cy="369332"/>
          </a:xfrm>
          <a:prstGeom prst="rect">
            <a:avLst/>
          </a:prstGeom>
          <a:noFill/>
        </p:spPr>
        <p:txBody>
          <a:bodyPr wrap="square" rtlCol="0">
            <a:spAutoFit/>
          </a:bodyPr>
          <a:lstStyle/>
          <a:p>
            <a:pPr algn="ctr"/>
            <a:r>
              <a:rPr lang="en-GB" dirty="0"/>
              <a:t>Israel</a:t>
            </a:r>
          </a:p>
        </p:txBody>
      </p:sp>
      <p:sp>
        <p:nvSpPr>
          <p:cNvPr id="23" name="TextBox 22">
            <a:extLst>
              <a:ext uri="{FF2B5EF4-FFF2-40B4-BE49-F238E27FC236}">
                <a16:creationId xmlns:a16="http://schemas.microsoft.com/office/drawing/2014/main" id="{BF238F29-C613-4A97-8373-740615E40890}"/>
              </a:ext>
            </a:extLst>
          </p:cNvPr>
          <p:cNvSpPr txBox="1"/>
          <p:nvPr/>
        </p:nvSpPr>
        <p:spPr>
          <a:xfrm>
            <a:off x="2355086" y="5101358"/>
            <a:ext cx="1258348" cy="369332"/>
          </a:xfrm>
          <a:prstGeom prst="rect">
            <a:avLst/>
          </a:prstGeom>
          <a:noFill/>
        </p:spPr>
        <p:txBody>
          <a:bodyPr wrap="square" rtlCol="0">
            <a:spAutoFit/>
          </a:bodyPr>
          <a:lstStyle/>
          <a:p>
            <a:pPr algn="ctr"/>
            <a:r>
              <a:rPr lang="en-GB" dirty="0"/>
              <a:t>Australia</a:t>
            </a:r>
          </a:p>
        </p:txBody>
      </p:sp>
      <p:sp>
        <p:nvSpPr>
          <p:cNvPr id="24" name="TextBox 23">
            <a:extLst>
              <a:ext uri="{FF2B5EF4-FFF2-40B4-BE49-F238E27FC236}">
                <a16:creationId xmlns:a16="http://schemas.microsoft.com/office/drawing/2014/main" id="{1406CE6F-D624-49AB-A49E-1415EBD086D4}"/>
              </a:ext>
            </a:extLst>
          </p:cNvPr>
          <p:cNvSpPr txBox="1"/>
          <p:nvPr/>
        </p:nvSpPr>
        <p:spPr>
          <a:xfrm>
            <a:off x="3969388" y="5101358"/>
            <a:ext cx="1258348" cy="369332"/>
          </a:xfrm>
          <a:prstGeom prst="rect">
            <a:avLst/>
          </a:prstGeom>
          <a:noFill/>
        </p:spPr>
        <p:txBody>
          <a:bodyPr wrap="square" rtlCol="0">
            <a:spAutoFit/>
          </a:bodyPr>
          <a:lstStyle/>
          <a:p>
            <a:pPr algn="ctr"/>
            <a:r>
              <a:rPr lang="en-GB" dirty="0"/>
              <a:t>India</a:t>
            </a:r>
          </a:p>
        </p:txBody>
      </p:sp>
      <p:sp>
        <p:nvSpPr>
          <p:cNvPr id="25" name="TextBox 24">
            <a:extLst>
              <a:ext uri="{FF2B5EF4-FFF2-40B4-BE49-F238E27FC236}">
                <a16:creationId xmlns:a16="http://schemas.microsoft.com/office/drawing/2014/main" id="{6B523DC3-C703-48B2-B524-1A8BB863D4B0}"/>
              </a:ext>
            </a:extLst>
          </p:cNvPr>
          <p:cNvSpPr txBox="1"/>
          <p:nvPr/>
        </p:nvSpPr>
        <p:spPr>
          <a:xfrm>
            <a:off x="5562474" y="5101358"/>
            <a:ext cx="1258348" cy="369332"/>
          </a:xfrm>
          <a:prstGeom prst="rect">
            <a:avLst/>
          </a:prstGeom>
          <a:noFill/>
        </p:spPr>
        <p:txBody>
          <a:bodyPr wrap="square" rtlCol="0">
            <a:spAutoFit/>
          </a:bodyPr>
          <a:lstStyle/>
          <a:p>
            <a:pPr algn="ctr"/>
            <a:r>
              <a:rPr lang="en-GB" dirty="0"/>
              <a:t>Russia</a:t>
            </a:r>
          </a:p>
        </p:txBody>
      </p:sp>
      <p:sp>
        <p:nvSpPr>
          <p:cNvPr id="26" name="TextBox 25">
            <a:extLst>
              <a:ext uri="{FF2B5EF4-FFF2-40B4-BE49-F238E27FC236}">
                <a16:creationId xmlns:a16="http://schemas.microsoft.com/office/drawing/2014/main" id="{58B330D4-B8C3-4BBA-A24A-035F965A37DE}"/>
              </a:ext>
            </a:extLst>
          </p:cNvPr>
          <p:cNvSpPr txBox="1"/>
          <p:nvPr/>
        </p:nvSpPr>
        <p:spPr>
          <a:xfrm>
            <a:off x="7154788" y="5084546"/>
            <a:ext cx="1258348" cy="369332"/>
          </a:xfrm>
          <a:prstGeom prst="rect">
            <a:avLst/>
          </a:prstGeom>
          <a:noFill/>
        </p:spPr>
        <p:txBody>
          <a:bodyPr wrap="square" rtlCol="0">
            <a:spAutoFit/>
          </a:bodyPr>
          <a:lstStyle/>
          <a:p>
            <a:pPr algn="ctr"/>
            <a:r>
              <a:rPr lang="en-GB" dirty="0"/>
              <a:t>Japan</a:t>
            </a:r>
          </a:p>
        </p:txBody>
      </p:sp>
    </p:spTree>
    <p:extLst>
      <p:ext uri="{BB962C8B-B14F-4D97-AF65-F5344CB8AC3E}">
        <p14:creationId xmlns:p14="http://schemas.microsoft.com/office/powerpoint/2010/main" val="80535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500"/>
                                        <p:tgtEl>
                                          <p:spTgt spid="1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500"/>
                                        <p:tgtEl>
                                          <p:spTgt spid="1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1" grpId="0"/>
      <p:bldP spid="22" grpId="0"/>
      <p:bldP spid="23" grpId="0"/>
      <p:bldP spid="24"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3EE7-BC74-4868-9E3D-5F4E6A38F6E3}"/>
              </a:ext>
            </a:extLst>
          </p:cNvPr>
          <p:cNvSpPr>
            <a:spLocks noGrp="1"/>
          </p:cNvSpPr>
          <p:nvPr>
            <p:ph type="title"/>
          </p:nvPr>
        </p:nvSpPr>
        <p:spPr/>
        <p:txBody>
          <a:bodyPr/>
          <a:lstStyle/>
          <a:p>
            <a:r>
              <a:rPr lang="en-GB" dirty="0"/>
              <a:t>Religions</a:t>
            </a:r>
          </a:p>
        </p:txBody>
      </p:sp>
      <p:sp>
        <p:nvSpPr>
          <p:cNvPr id="4" name="TextBox 3">
            <a:extLst>
              <a:ext uri="{FF2B5EF4-FFF2-40B4-BE49-F238E27FC236}">
                <a16:creationId xmlns:a16="http://schemas.microsoft.com/office/drawing/2014/main" id="{FC4A3A98-44CD-4D3A-B4C4-18AC29EBA771}"/>
              </a:ext>
            </a:extLst>
          </p:cNvPr>
          <p:cNvSpPr txBox="1"/>
          <p:nvPr/>
        </p:nvSpPr>
        <p:spPr>
          <a:xfrm>
            <a:off x="813732" y="1316963"/>
            <a:ext cx="7491369" cy="369332"/>
          </a:xfrm>
          <a:prstGeom prst="rect">
            <a:avLst/>
          </a:prstGeom>
          <a:noFill/>
        </p:spPr>
        <p:txBody>
          <a:bodyPr wrap="square" rtlCol="0">
            <a:spAutoFit/>
          </a:bodyPr>
          <a:lstStyle/>
          <a:p>
            <a:pPr algn="ctr"/>
            <a:r>
              <a:rPr lang="en-GB" dirty="0"/>
              <a:t>How many of these religions can you name?</a:t>
            </a:r>
          </a:p>
        </p:txBody>
      </p:sp>
      <p:pic>
        <p:nvPicPr>
          <p:cNvPr id="7" name="Picture 6">
            <a:extLst>
              <a:ext uri="{FF2B5EF4-FFF2-40B4-BE49-F238E27FC236}">
                <a16:creationId xmlns:a16="http://schemas.microsoft.com/office/drawing/2014/main" id="{049377D2-9B7D-4985-930D-948EEAF060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12015" y="2103869"/>
            <a:ext cx="841707" cy="1324236"/>
          </a:xfrm>
          <a:prstGeom prst="rect">
            <a:avLst/>
          </a:prstGeom>
        </p:spPr>
      </p:pic>
      <p:pic>
        <p:nvPicPr>
          <p:cNvPr id="8" name="Picture 7">
            <a:extLst>
              <a:ext uri="{FF2B5EF4-FFF2-40B4-BE49-F238E27FC236}">
                <a16:creationId xmlns:a16="http://schemas.microsoft.com/office/drawing/2014/main" id="{B2742615-73A8-4E34-8E95-D75B683C3D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0" b="-3709"/>
          <a:stretch/>
        </p:blipFill>
        <p:spPr>
          <a:xfrm>
            <a:off x="4066085" y="2160254"/>
            <a:ext cx="1116961" cy="1327215"/>
          </a:xfrm>
          <a:prstGeom prst="rect">
            <a:avLst/>
          </a:prstGeom>
        </p:spPr>
      </p:pic>
      <p:pic>
        <p:nvPicPr>
          <p:cNvPr id="9" name="Picture 8">
            <a:extLst>
              <a:ext uri="{FF2B5EF4-FFF2-40B4-BE49-F238E27FC236}">
                <a16:creationId xmlns:a16="http://schemas.microsoft.com/office/drawing/2014/main" id="{99E1376E-BE2B-4A77-9C0F-52CD2153ED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357382" y="2265381"/>
            <a:ext cx="1116960" cy="1116960"/>
          </a:xfrm>
          <a:prstGeom prst="rect">
            <a:avLst/>
          </a:prstGeom>
        </p:spPr>
      </p:pic>
      <p:pic>
        <p:nvPicPr>
          <p:cNvPr id="12" name="Picture 11">
            <a:extLst>
              <a:ext uri="{FF2B5EF4-FFF2-40B4-BE49-F238E27FC236}">
                <a16:creationId xmlns:a16="http://schemas.microsoft.com/office/drawing/2014/main" id="{D7354FDE-4D08-48FE-B791-05177946366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58833" y="4221142"/>
            <a:ext cx="1126853" cy="1127866"/>
          </a:xfrm>
          <a:prstGeom prst="rect">
            <a:avLst/>
          </a:prstGeom>
        </p:spPr>
      </p:pic>
      <p:pic>
        <p:nvPicPr>
          <p:cNvPr id="14" name="Picture 13">
            <a:extLst>
              <a:ext uri="{FF2B5EF4-FFF2-40B4-BE49-F238E27FC236}">
                <a16:creationId xmlns:a16="http://schemas.microsoft.com/office/drawing/2014/main" id="{BBD0772F-C3BF-45B9-AACD-49E897A4CBC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11437" y="4326848"/>
            <a:ext cx="1014880" cy="1012635"/>
          </a:xfrm>
          <a:prstGeom prst="rect">
            <a:avLst/>
          </a:prstGeom>
        </p:spPr>
      </p:pic>
      <p:pic>
        <p:nvPicPr>
          <p:cNvPr id="16" name="Picture 15">
            <a:extLst>
              <a:ext uri="{FF2B5EF4-FFF2-40B4-BE49-F238E27FC236}">
                <a16:creationId xmlns:a16="http://schemas.microsoft.com/office/drawing/2014/main" id="{F99B36B3-905F-4F5D-ABEB-3199544C010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035135" y="4234841"/>
            <a:ext cx="1126853" cy="1123431"/>
          </a:xfrm>
          <a:prstGeom prst="rect">
            <a:avLst/>
          </a:prstGeom>
        </p:spPr>
      </p:pic>
      <p:sp>
        <p:nvSpPr>
          <p:cNvPr id="18" name="TextBox 17">
            <a:extLst>
              <a:ext uri="{FF2B5EF4-FFF2-40B4-BE49-F238E27FC236}">
                <a16:creationId xmlns:a16="http://schemas.microsoft.com/office/drawing/2014/main" id="{8BEFC48D-27A4-45A6-837D-7D4C53C97028}"/>
              </a:ext>
            </a:extLst>
          </p:cNvPr>
          <p:cNvSpPr txBox="1"/>
          <p:nvPr/>
        </p:nvSpPr>
        <p:spPr>
          <a:xfrm>
            <a:off x="1526288" y="3428105"/>
            <a:ext cx="1413159" cy="369332"/>
          </a:xfrm>
          <a:prstGeom prst="rect">
            <a:avLst/>
          </a:prstGeom>
          <a:noFill/>
        </p:spPr>
        <p:txBody>
          <a:bodyPr wrap="square" rtlCol="0">
            <a:spAutoFit/>
          </a:bodyPr>
          <a:lstStyle/>
          <a:p>
            <a:pPr algn="ctr"/>
            <a:r>
              <a:rPr lang="en-GB" dirty="0"/>
              <a:t>Christianity</a:t>
            </a:r>
          </a:p>
        </p:txBody>
      </p:sp>
      <p:sp>
        <p:nvSpPr>
          <p:cNvPr id="19" name="TextBox 18">
            <a:extLst>
              <a:ext uri="{FF2B5EF4-FFF2-40B4-BE49-F238E27FC236}">
                <a16:creationId xmlns:a16="http://schemas.microsoft.com/office/drawing/2014/main" id="{1C034073-7C34-430D-ABF3-0D28A28B2DF4}"/>
              </a:ext>
            </a:extLst>
          </p:cNvPr>
          <p:cNvSpPr txBox="1"/>
          <p:nvPr/>
        </p:nvSpPr>
        <p:spPr>
          <a:xfrm>
            <a:off x="3969388" y="3428105"/>
            <a:ext cx="1258348" cy="369332"/>
          </a:xfrm>
          <a:prstGeom prst="rect">
            <a:avLst/>
          </a:prstGeom>
          <a:noFill/>
        </p:spPr>
        <p:txBody>
          <a:bodyPr wrap="square" rtlCol="0">
            <a:spAutoFit/>
          </a:bodyPr>
          <a:lstStyle/>
          <a:p>
            <a:pPr algn="ctr"/>
            <a:r>
              <a:rPr lang="en-GB" dirty="0"/>
              <a:t>Judaism</a:t>
            </a:r>
          </a:p>
        </p:txBody>
      </p:sp>
      <p:sp>
        <p:nvSpPr>
          <p:cNvPr id="20" name="TextBox 19">
            <a:extLst>
              <a:ext uri="{FF2B5EF4-FFF2-40B4-BE49-F238E27FC236}">
                <a16:creationId xmlns:a16="http://schemas.microsoft.com/office/drawing/2014/main" id="{05F82168-AC92-49FF-8A26-B2352FF2E40B}"/>
              </a:ext>
            </a:extLst>
          </p:cNvPr>
          <p:cNvSpPr txBox="1"/>
          <p:nvPr/>
        </p:nvSpPr>
        <p:spPr>
          <a:xfrm>
            <a:off x="6286374" y="3428105"/>
            <a:ext cx="1258348" cy="369332"/>
          </a:xfrm>
          <a:prstGeom prst="rect">
            <a:avLst/>
          </a:prstGeom>
          <a:noFill/>
        </p:spPr>
        <p:txBody>
          <a:bodyPr wrap="square" rtlCol="0">
            <a:spAutoFit/>
          </a:bodyPr>
          <a:lstStyle/>
          <a:p>
            <a:pPr algn="ctr"/>
            <a:r>
              <a:rPr lang="en-GB" dirty="0"/>
              <a:t>Hinduism</a:t>
            </a:r>
          </a:p>
        </p:txBody>
      </p:sp>
      <p:sp>
        <p:nvSpPr>
          <p:cNvPr id="23" name="TextBox 22">
            <a:extLst>
              <a:ext uri="{FF2B5EF4-FFF2-40B4-BE49-F238E27FC236}">
                <a16:creationId xmlns:a16="http://schemas.microsoft.com/office/drawing/2014/main" id="{BF238F29-C613-4A97-8373-740615E40890}"/>
              </a:ext>
            </a:extLst>
          </p:cNvPr>
          <p:cNvSpPr txBox="1"/>
          <p:nvPr/>
        </p:nvSpPr>
        <p:spPr>
          <a:xfrm>
            <a:off x="1593086" y="5358533"/>
            <a:ext cx="1258348" cy="369332"/>
          </a:xfrm>
          <a:prstGeom prst="rect">
            <a:avLst/>
          </a:prstGeom>
          <a:noFill/>
        </p:spPr>
        <p:txBody>
          <a:bodyPr wrap="square" rtlCol="0">
            <a:spAutoFit/>
          </a:bodyPr>
          <a:lstStyle/>
          <a:p>
            <a:pPr algn="ctr"/>
            <a:r>
              <a:rPr lang="en-GB" dirty="0"/>
              <a:t>Buddhism</a:t>
            </a:r>
          </a:p>
        </p:txBody>
      </p:sp>
      <p:sp>
        <p:nvSpPr>
          <p:cNvPr id="24" name="TextBox 23">
            <a:extLst>
              <a:ext uri="{FF2B5EF4-FFF2-40B4-BE49-F238E27FC236}">
                <a16:creationId xmlns:a16="http://schemas.microsoft.com/office/drawing/2014/main" id="{1406CE6F-D624-49AB-A49E-1415EBD086D4}"/>
              </a:ext>
            </a:extLst>
          </p:cNvPr>
          <p:cNvSpPr txBox="1"/>
          <p:nvPr/>
        </p:nvSpPr>
        <p:spPr>
          <a:xfrm>
            <a:off x="3969388" y="5358533"/>
            <a:ext cx="1258348" cy="369332"/>
          </a:xfrm>
          <a:prstGeom prst="rect">
            <a:avLst/>
          </a:prstGeom>
          <a:noFill/>
        </p:spPr>
        <p:txBody>
          <a:bodyPr wrap="square" rtlCol="0">
            <a:spAutoFit/>
          </a:bodyPr>
          <a:lstStyle/>
          <a:p>
            <a:pPr algn="ctr"/>
            <a:r>
              <a:rPr lang="en-GB" dirty="0"/>
              <a:t>Sikhism</a:t>
            </a:r>
          </a:p>
        </p:txBody>
      </p:sp>
      <p:sp>
        <p:nvSpPr>
          <p:cNvPr id="25" name="TextBox 24">
            <a:extLst>
              <a:ext uri="{FF2B5EF4-FFF2-40B4-BE49-F238E27FC236}">
                <a16:creationId xmlns:a16="http://schemas.microsoft.com/office/drawing/2014/main" id="{6B523DC3-C703-48B2-B524-1A8BB863D4B0}"/>
              </a:ext>
            </a:extLst>
          </p:cNvPr>
          <p:cNvSpPr txBox="1"/>
          <p:nvPr/>
        </p:nvSpPr>
        <p:spPr>
          <a:xfrm>
            <a:off x="6286374" y="5358533"/>
            <a:ext cx="1258348" cy="369332"/>
          </a:xfrm>
          <a:prstGeom prst="rect">
            <a:avLst/>
          </a:prstGeom>
          <a:noFill/>
        </p:spPr>
        <p:txBody>
          <a:bodyPr wrap="square" rtlCol="0">
            <a:spAutoFit/>
          </a:bodyPr>
          <a:lstStyle/>
          <a:p>
            <a:pPr algn="ctr"/>
            <a:r>
              <a:rPr lang="en-GB" dirty="0"/>
              <a:t>Islam</a:t>
            </a:r>
          </a:p>
        </p:txBody>
      </p:sp>
    </p:spTree>
    <p:extLst>
      <p:ext uri="{BB962C8B-B14F-4D97-AF65-F5344CB8AC3E}">
        <p14:creationId xmlns:p14="http://schemas.microsoft.com/office/powerpoint/2010/main" val="270848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P spid="23" grpId="0"/>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3EE7-BC74-4868-9E3D-5F4E6A38F6E3}"/>
              </a:ext>
            </a:extLst>
          </p:cNvPr>
          <p:cNvSpPr>
            <a:spLocks noGrp="1"/>
          </p:cNvSpPr>
          <p:nvPr>
            <p:ph type="title"/>
          </p:nvPr>
        </p:nvSpPr>
        <p:spPr/>
        <p:txBody>
          <a:bodyPr/>
          <a:lstStyle/>
          <a:p>
            <a:r>
              <a:rPr lang="en-GB" dirty="0"/>
              <a:t>Christianity</a:t>
            </a:r>
          </a:p>
        </p:txBody>
      </p:sp>
      <p:sp>
        <p:nvSpPr>
          <p:cNvPr id="4" name="TextBox 3">
            <a:extLst>
              <a:ext uri="{FF2B5EF4-FFF2-40B4-BE49-F238E27FC236}">
                <a16:creationId xmlns:a16="http://schemas.microsoft.com/office/drawing/2014/main" id="{FC4A3A98-44CD-4D3A-B4C4-18AC29EBA771}"/>
              </a:ext>
            </a:extLst>
          </p:cNvPr>
          <p:cNvSpPr txBox="1"/>
          <p:nvPr/>
        </p:nvSpPr>
        <p:spPr>
          <a:xfrm>
            <a:off x="813732" y="1412213"/>
            <a:ext cx="7491369" cy="1077218"/>
          </a:xfrm>
          <a:prstGeom prst="rect">
            <a:avLst/>
          </a:prstGeom>
          <a:noFill/>
        </p:spPr>
        <p:txBody>
          <a:bodyPr wrap="square" rtlCol="0">
            <a:spAutoFit/>
          </a:bodyPr>
          <a:lstStyle/>
          <a:p>
            <a:pPr lvl="0">
              <a:spcAft>
                <a:spcPts val="1200"/>
              </a:spcAft>
            </a:pPr>
            <a:r>
              <a:rPr lang="en-GB" dirty="0"/>
              <a:t>Christians are people who believe that </a:t>
            </a:r>
            <a:r>
              <a:rPr lang="en-GB" b="1" dirty="0"/>
              <a:t>Jesus Christ </a:t>
            </a:r>
            <a:r>
              <a:rPr lang="en-GB" dirty="0"/>
              <a:t>is the Son of </a:t>
            </a:r>
            <a:r>
              <a:rPr lang="en-GB" b="1" dirty="0"/>
              <a:t>God</a:t>
            </a:r>
            <a:r>
              <a:rPr lang="en-GB" dirty="0"/>
              <a:t>. The holy book of Christianity is known as the </a:t>
            </a:r>
            <a:r>
              <a:rPr lang="en-GB" b="1" dirty="0"/>
              <a:t>Bible</a:t>
            </a:r>
            <a:r>
              <a:rPr lang="en-GB" dirty="0"/>
              <a:t>.</a:t>
            </a:r>
          </a:p>
          <a:p>
            <a:pPr lvl="0">
              <a:spcAft>
                <a:spcPts val="1200"/>
              </a:spcAft>
            </a:pPr>
            <a:r>
              <a:rPr lang="en-GB" dirty="0"/>
              <a:t>Many Christians follow Jesus Christ’s teachings in a Christian church.</a:t>
            </a:r>
          </a:p>
        </p:txBody>
      </p:sp>
      <p:pic>
        <p:nvPicPr>
          <p:cNvPr id="6" name="Picture 5">
            <a:extLst>
              <a:ext uri="{FF2B5EF4-FFF2-40B4-BE49-F238E27FC236}">
                <a16:creationId xmlns:a16="http://schemas.microsoft.com/office/drawing/2014/main" id="{730B2A42-FBE7-4249-A244-07D9A6DB60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6457" y="2855048"/>
            <a:ext cx="4539917" cy="3027043"/>
          </a:xfrm>
          <a:prstGeom prst="roundRect">
            <a:avLst>
              <a:gd name="adj" fmla="val 6912"/>
            </a:avLst>
          </a:prstGeom>
          <a:ln w="38100">
            <a:solidFill>
              <a:srgbClr val="F9B000"/>
            </a:solidFill>
          </a:ln>
        </p:spPr>
      </p:pic>
      <p:pic>
        <p:nvPicPr>
          <p:cNvPr id="11" name="Picture 10">
            <a:extLst>
              <a:ext uri="{FF2B5EF4-FFF2-40B4-BE49-F238E27FC236}">
                <a16:creationId xmlns:a16="http://schemas.microsoft.com/office/drawing/2014/main" id="{47BADBC1-9A59-441C-A354-6C847E9297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732" y="3047014"/>
            <a:ext cx="2558118" cy="2738362"/>
          </a:xfrm>
          <a:prstGeom prst="rect">
            <a:avLst/>
          </a:prstGeom>
        </p:spPr>
      </p:pic>
    </p:spTree>
    <p:extLst>
      <p:ext uri="{BB962C8B-B14F-4D97-AF65-F5344CB8AC3E}">
        <p14:creationId xmlns:p14="http://schemas.microsoft.com/office/powerpoint/2010/main" val="90499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3EE7-BC74-4868-9E3D-5F4E6A38F6E3}"/>
              </a:ext>
            </a:extLst>
          </p:cNvPr>
          <p:cNvSpPr>
            <a:spLocks noGrp="1"/>
          </p:cNvSpPr>
          <p:nvPr>
            <p:ph type="title"/>
          </p:nvPr>
        </p:nvSpPr>
        <p:spPr/>
        <p:txBody>
          <a:bodyPr/>
          <a:lstStyle/>
          <a:p>
            <a:r>
              <a:rPr lang="en-GB" dirty="0"/>
              <a:t>Judaism</a:t>
            </a:r>
          </a:p>
        </p:txBody>
      </p:sp>
      <p:sp>
        <p:nvSpPr>
          <p:cNvPr id="4" name="TextBox 3">
            <a:extLst>
              <a:ext uri="{FF2B5EF4-FFF2-40B4-BE49-F238E27FC236}">
                <a16:creationId xmlns:a16="http://schemas.microsoft.com/office/drawing/2014/main" id="{FC4A3A98-44CD-4D3A-B4C4-18AC29EBA771}"/>
              </a:ext>
            </a:extLst>
          </p:cNvPr>
          <p:cNvSpPr txBox="1"/>
          <p:nvPr/>
        </p:nvSpPr>
        <p:spPr>
          <a:xfrm>
            <a:off x="813732" y="1412213"/>
            <a:ext cx="7491369" cy="1354217"/>
          </a:xfrm>
          <a:prstGeom prst="rect">
            <a:avLst/>
          </a:prstGeom>
          <a:noFill/>
        </p:spPr>
        <p:txBody>
          <a:bodyPr wrap="square" rtlCol="0">
            <a:spAutoFit/>
          </a:bodyPr>
          <a:lstStyle/>
          <a:p>
            <a:pPr lvl="0">
              <a:spcAft>
                <a:spcPts val="1200"/>
              </a:spcAft>
            </a:pPr>
            <a:r>
              <a:rPr lang="en-GB" dirty="0"/>
              <a:t>The main teachings of Judaism is that there is a </a:t>
            </a:r>
            <a:r>
              <a:rPr lang="en-GB" b="1" dirty="0"/>
              <a:t>God</a:t>
            </a:r>
            <a:r>
              <a:rPr lang="en-GB" dirty="0"/>
              <a:t> and only one God, </a:t>
            </a:r>
            <a:r>
              <a:rPr lang="en-GB" b="1" dirty="0"/>
              <a:t>Yahweh</a:t>
            </a:r>
            <a:r>
              <a:rPr lang="en-GB" dirty="0"/>
              <a:t>. God created the universe and only He controls it.</a:t>
            </a:r>
          </a:p>
          <a:p>
            <a:pPr>
              <a:spcAft>
                <a:spcPts val="1200"/>
              </a:spcAft>
            </a:pPr>
            <a:r>
              <a:rPr lang="en-GB" dirty="0"/>
              <a:t>Many Jewish people go to their temple or synagogue to pray. The holy book of Judaism is the </a:t>
            </a:r>
            <a:r>
              <a:rPr lang="en-GB" b="1" dirty="0"/>
              <a:t>Torah</a:t>
            </a:r>
            <a:r>
              <a:rPr lang="en-GB" dirty="0"/>
              <a:t>.</a:t>
            </a:r>
          </a:p>
        </p:txBody>
      </p:sp>
      <p:pic>
        <p:nvPicPr>
          <p:cNvPr id="6" name="Picture 5">
            <a:extLst>
              <a:ext uri="{FF2B5EF4-FFF2-40B4-BE49-F238E27FC236}">
                <a16:creationId xmlns:a16="http://schemas.microsoft.com/office/drawing/2014/main" id="{730B2A42-FBE7-4249-A244-07D9A6DB60F7}"/>
              </a:ext>
            </a:extLst>
          </p:cNvPr>
          <p:cNvPicPr>
            <a:picLocks noChangeAspect="1"/>
          </p:cNvPicPr>
          <p:nvPr/>
        </p:nvPicPr>
        <p:blipFill>
          <a:blip r:embed="rId2" cstate="print">
            <a:extLst>
              <a:ext uri="{28A0092B-C50C-407E-A947-70E740481C1C}">
                <a14:useLocalDpi xmlns:a14="http://schemas.microsoft.com/office/drawing/2010/main" val="0"/>
              </a:ext>
            </a:extLst>
          </a:blip>
          <a:srcRect t="5545" b="5545"/>
          <a:stretch/>
        </p:blipFill>
        <p:spPr>
          <a:xfrm>
            <a:off x="3330490" y="3047014"/>
            <a:ext cx="4252009" cy="2835077"/>
          </a:xfrm>
          <a:prstGeom prst="roundRect">
            <a:avLst>
              <a:gd name="adj" fmla="val 6912"/>
            </a:avLst>
          </a:prstGeom>
          <a:ln w="38100">
            <a:solidFill>
              <a:srgbClr val="F9B000"/>
            </a:solidFill>
          </a:ln>
        </p:spPr>
      </p:pic>
      <p:pic>
        <p:nvPicPr>
          <p:cNvPr id="11" name="Picture 10">
            <a:extLst>
              <a:ext uri="{FF2B5EF4-FFF2-40B4-BE49-F238E27FC236}">
                <a16:creationId xmlns:a16="http://schemas.microsoft.com/office/drawing/2014/main" id="{47BADBC1-9A59-441C-A354-6C847E929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50004" y="3143728"/>
            <a:ext cx="1312271" cy="2754309"/>
          </a:xfrm>
          <a:prstGeom prst="rect">
            <a:avLst/>
          </a:prstGeom>
        </p:spPr>
      </p:pic>
    </p:spTree>
    <p:extLst>
      <p:ext uri="{BB962C8B-B14F-4D97-AF65-F5344CB8AC3E}">
        <p14:creationId xmlns:p14="http://schemas.microsoft.com/office/powerpoint/2010/main" val="22739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3EE7-BC74-4868-9E3D-5F4E6A38F6E3}"/>
              </a:ext>
            </a:extLst>
          </p:cNvPr>
          <p:cNvSpPr>
            <a:spLocks noGrp="1"/>
          </p:cNvSpPr>
          <p:nvPr>
            <p:ph type="title"/>
          </p:nvPr>
        </p:nvSpPr>
        <p:spPr/>
        <p:txBody>
          <a:bodyPr/>
          <a:lstStyle/>
          <a:p>
            <a:r>
              <a:rPr lang="en-GB" dirty="0"/>
              <a:t>Hinduism</a:t>
            </a:r>
          </a:p>
        </p:txBody>
      </p:sp>
      <p:sp>
        <p:nvSpPr>
          <p:cNvPr id="4" name="TextBox 3">
            <a:extLst>
              <a:ext uri="{FF2B5EF4-FFF2-40B4-BE49-F238E27FC236}">
                <a16:creationId xmlns:a16="http://schemas.microsoft.com/office/drawing/2014/main" id="{FC4A3A98-44CD-4D3A-B4C4-18AC29EBA771}"/>
              </a:ext>
            </a:extLst>
          </p:cNvPr>
          <p:cNvSpPr txBox="1"/>
          <p:nvPr/>
        </p:nvSpPr>
        <p:spPr>
          <a:xfrm>
            <a:off x="813732" y="1412213"/>
            <a:ext cx="7491369" cy="2062103"/>
          </a:xfrm>
          <a:prstGeom prst="rect">
            <a:avLst/>
          </a:prstGeom>
          <a:noFill/>
        </p:spPr>
        <p:txBody>
          <a:bodyPr wrap="square" rtlCol="0">
            <a:spAutoFit/>
          </a:bodyPr>
          <a:lstStyle/>
          <a:p>
            <a:pPr lvl="0">
              <a:spcAft>
                <a:spcPts val="1200"/>
              </a:spcAft>
            </a:pPr>
            <a:r>
              <a:rPr lang="en-GB" dirty="0"/>
              <a:t>Hindus believe in a </a:t>
            </a:r>
            <a:r>
              <a:rPr lang="en-GB" b="1" dirty="0"/>
              <a:t>spiritual power</a:t>
            </a:r>
            <a:r>
              <a:rPr lang="en-GB" dirty="0"/>
              <a:t> called </a:t>
            </a:r>
            <a:r>
              <a:rPr lang="en-GB" b="1" dirty="0"/>
              <a:t>Brahman</a:t>
            </a:r>
            <a:r>
              <a:rPr lang="en-GB" dirty="0"/>
              <a:t>. Brahman is the source of all existence. It is present in everything and every place. Hindus worship many gods. Brahma (not to be confused with Brahman) is thought of as the creator of the universe.</a:t>
            </a:r>
          </a:p>
          <a:p>
            <a:pPr>
              <a:spcAft>
                <a:spcPts val="1200"/>
              </a:spcAft>
            </a:pPr>
            <a:r>
              <a:rPr lang="en-GB" dirty="0"/>
              <a:t>The holy book of Hinduism is the </a:t>
            </a:r>
            <a:r>
              <a:rPr lang="en-GB" b="1" dirty="0"/>
              <a:t>Vedas</a:t>
            </a:r>
            <a:r>
              <a:rPr lang="en-GB" dirty="0"/>
              <a:t>. </a:t>
            </a:r>
            <a:endParaRPr lang="en-GB" b="1" dirty="0"/>
          </a:p>
          <a:p>
            <a:pPr lvl="0">
              <a:spcAft>
                <a:spcPts val="1200"/>
              </a:spcAft>
            </a:pPr>
            <a:r>
              <a:rPr lang="en-GB" dirty="0"/>
              <a:t>Many Hindus pray in a home or temple known as a mandir.</a:t>
            </a:r>
          </a:p>
        </p:txBody>
      </p:sp>
      <p:pic>
        <p:nvPicPr>
          <p:cNvPr id="6" name="Picture 5">
            <a:extLst>
              <a:ext uri="{FF2B5EF4-FFF2-40B4-BE49-F238E27FC236}">
                <a16:creationId xmlns:a16="http://schemas.microsoft.com/office/drawing/2014/main" id="{730B2A42-FBE7-4249-A244-07D9A6DB60F7}"/>
              </a:ext>
            </a:extLst>
          </p:cNvPr>
          <p:cNvPicPr>
            <a:picLocks noChangeAspect="1"/>
          </p:cNvPicPr>
          <p:nvPr/>
        </p:nvPicPr>
        <p:blipFill>
          <a:blip r:embed="rId2" cstate="print">
            <a:extLst>
              <a:ext uri="{28A0092B-C50C-407E-A947-70E740481C1C}">
                <a14:useLocalDpi xmlns:a14="http://schemas.microsoft.com/office/drawing/2010/main" val="0"/>
              </a:ext>
            </a:extLst>
          </a:blip>
          <a:srcRect l="2" r="2"/>
          <a:stretch/>
        </p:blipFill>
        <p:spPr>
          <a:xfrm>
            <a:off x="3973237" y="3819986"/>
            <a:ext cx="3336261" cy="2224491"/>
          </a:xfrm>
          <a:prstGeom prst="roundRect">
            <a:avLst>
              <a:gd name="adj" fmla="val 6912"/>
            </a:avLst>
          </a:prstGeom>
          <a:ln w="38100">
            <a:solidFill>
              <a:srgbClr val="F9B000"/>
            </a:solidFill>
          </a:ln>
        </p:spPr>
      </p:pic>
      <p:pic>
        <p:nvPicPr>
          <p:cNvPr id="11" name="Picture 10">
            <a:extLst>
              <a:ext uri="{FF2B5EF4-FFF2-40B4-BE49-F238E27FC236}">
                <a16:creationId xmlns:a16="http://schemas.microsoft.com/office/drawing/2014/main" id="{47BADBC1-9A59-441C-A354-6C847E929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26204" y="3871037"/>
            <a:ext cx="1979021" cy="2232042"/>
          </a:xfrm>
          <a:prstGeom prst="rect">
            <a:avLst/>
          </a:prstGeom>
        </p:spPr>
      </p:pic>
    </p:spTree>
    <p:extLst>
      <p:ext uri="{BB962C8B-B14F-4D97-AF65-F5344CB8AC3E}">
        <p14:creationId xmlns:p14="http://schemas.microsoft.com/office/powerpoint/2010/main" val="327298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3EE7-BC74-4868-9E3D-5F4E6A38F6E3}"/>
              </a:ext>
            </a:extLst>
          </p:cNvPr>
          <p:cNvSpPr>
            <a:spLocks noGrp="1"/>
          </p:cNvSpPr>
          <p:nvPr>
            <p:ph type="title"/>
          </p:nvPr>
        </p:nvSpPr>
        <p:spPr/>
        <p:txBody>
          <a:bodyPr/>
          <a:lstStyle/>
          <a:p>
            <a:r>
              <a:rPr lang="en-GB" dirty="0"/>
              <a:t>Buddhism</a:t>
            </a:r>
          </a:p>
        </p:txBody>
      </p:sp>
      <p:sp>
        <p:nvSpPr>
          <p:cNvPr id="4" name="TextBox 3">
            <a:extLst>
              <a:ext uri="{FF2B5EF4-FFF2-40B4-BE49-F238E27FC236}">
                <a16:creationId xmlns:a16="http://schemas.microsoft.com/office/drawing/2014/main" id="{FC4A3A98-44CD-4D3A-B4C4-18AC29EBA771}"/>
              </a:ext>
            </a:extLst>
          </p:cNvPr>
          <p:cNvSpPr txBox="1"/>
          <p:nvPr/>
        </p:nvSpPr>
        <p:spPr>
          <a:xfrm>
            <a:off x="813732" y="1412213"/>
            <a:ext cx="7491369" cy="1354217"/>
          </a:xfrm>
          <a:prstGeom prst="rect">
            <a:avLst/>
          </a:prstGeom>
          <a:noFill/>
        </p:spPr>
        <p:txBody>
          <a:bodyPr wrap="square" rtlCol="0">
            <a:spAutoFit/>
          </a:bodyPr>
          <a:lstStyle/>
          <a:p>
            <a:pPr lvl="0">
              <a:spcAft>
                <a:spcPts val="1200"/>
              </a:spcAft>
            </a:pPr>
            <a:r>
              <a:rPr lang="en-GB" dirty="0"/>
              <a:t>Buddhism is based around the </a:t>
            </a:r>
            <a:r>
              <a:rPr lang="en-GB" b="1" dirty="0"/>
              <a:t>Buddha</a:t>
            </a:r>
            <a:r>
              <a:rPr lang="en-GB" dirty="0"/>
              <a:t>’s teachings, known as the Four Noble Truths. The holy book of Buddhism is the </a:t>
            </a:r>
            <a:r>
              <a:rPr lang="en-GB" b="1" dirty="0"/>
              <a:t>Tripitaka</a:t>
            </a:r>
            <a:r>
              <a:rPr lang="en-GB" dirty="0"/>
              <a:t>.</a:t>
            </a:r>
          </a:p>
          <a:p>
            <a:pPr>
              <a:spcAft>
                <a:spcPts val="1200"/>
              </a:spcAft>
            </a:pPr>
            <a:r>
              <a:rPr lang="en-GB" dirty="0"/>
              <a:t>Many Buddhists worship to Buddha in a temple or centre known as a vihara or stupa.</a:t>
            </a:r>
          </a:p>
        </p:txBody>
      </p:sp>
      <p:pic>
        <p:nvPicPr>
          <p:cNvPr id="6" name="Picture 5">
            <a:extLst>
              <a:ext uri="{FF2B5EF4-FFF2-40B4-BE49-F238E27FC236}">
                <a16:creationId xmlns:a16="http://schemas.microsoft.com/office/drawing/2014/main" id="{730B2A42-FBE7-4249-A244-07D9A6DB60F7}"/>
              </a:ext>
            </a:extLst>
          </p:cNvPr>
          <p:cNvPicPr>
            <a:picLocks noChangeAspect="1"/>
          </p:cNvPicPr>
          <p:nvPr/>
        </p:nvPicPr>
        <p:blipFill>
          <a:blip r:embed="rId2" cstate="print">
            <a:extLst>
              <a:ext uri="{28A0092B-C50C-407E-A947-70E740481C1C}">
                <a14:useLocalDpi xmlns:a14="http://schemas.microsoft.com/office/drawing/2010/main" val="0"/>
              </a:ext>
            </a:extLst>
          </a:blip>
          <a:srcRect t="5549" b="5549"/>
          <a:stretch/>
        </p:blipFill>
        <p:spPr>
          <a:xfrm>
            <a:off x="3458887" y="3124200"/>
            <a:ext cx="4379791" cy="2920277"/>
          </a:xfrm>
          <a:prstGeom prst="roundRect">
            <a:avLst>
              <a:gd name="adj" fmla="val 6912"/>
            </a:avLst>
          </a:prstGeom>
          <a:ln w="38100">
            <a:solidFill>
              <a:srgbClr val="F9B000"/>
            </a:solidFill>
          </a:ln>
        </p:spPr>
      </p:pic>
      <p:pic>
        <p:nvPicPr>
          <p:cNvPr id="11" name="Picture 10">
            <a:extLst>
              <a:ext uri="{FF2B5EF4-FFF2-40B4-BE49-F238E27FC236}">
                <a16:creationId xmlns:a16="http://schemas.microsoft.com/office/drawing/2014/main" id="{47BADBC1-9A59-441C-A354-6C847E929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52550" y="3143880"/>
            <a:ext cx="1821528" cy="2959199"/>
          </a:xfrm>
          <a:prstGeom prst="rect">
            <a:avLst/>
          </a:prstGeom>
        </p:spPr>
      </p:pic>
    </p:spTree>
    <p:extLst>
      <p:ext uri="{BB962C8B-B14F-4D97-AF65-F5344CB8AC3E}">
        <p14:creationId xmlns:p14="http://schemas.microsoft.com/office/powerpoint/2010/main" val="47175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3EE7-BC74-4868-9E3D-5F4E6A38F6E3}"/>
              </a:ext>
            </a:extLst>
          </p:cNvPr>
          <p:cNvSpPr>
            <a:spLocks noGrp="1"/>
          </p:cNvSpPr>
          <p:nvPr>
            <p:ph type="title"/>
          </p:nvPr>
        </p:nvSpPr>
        <p:spPr/>
        <p:txBody>
          <a:bodyPr/>
          <a:lstStyle/>
          <a:p>
            <a:r>
              <a:rPr lang="en-GB" dirty="0"/>
              <a:t>Sikhism</a:t>
            </a:r>
          </a:p>
        </p:txBody>
      </p:sp>
      <p:sp>
        <p:nvSpPr>
          <p:cNvPr id="4" name="TextBox 3">
            <a:extLst>
              <a:ext uri="{FF2B5EF4-FFF2-40B4-BE49-F238E27FC236}">
                <a16:creationId xmlns:a16="http://schemas.microsoft.com/office/drawing/2014/main" id="{FC4A3A98-44CD-4D3A-B4C4-18AC29EBA771}"/>
              </a:ext>
            </a:extLst>
          </p:cNvPr>
          <p:cNvSpPr txBox="1"/>
          <p:nvPr/>
        </p:nvSpPr>
        <p:spPr>
          <a:xfrm>
            <a:off x="687851" y="1412213"/>
            <a:ext cx="7758768" cy="1631216"/>
          </a:xfrm>
          <a:prstGeom prst="rect">
            <a:avLst/>
          </a:prstGeom>
          <a:noFill/>
        </p:spPr>
        <p:txBody>
          <a:bodyPr wrap="square" rtlCol="0">
            <a:spAutoFit/>
          </a:bodyPr>
          <a:lstStyle/>
          <a:p>
            <a:pPr lvl="0">
              <a:spcAft>
                <a:spcPts val="1200"/>
              </a:spcAft>
            </a:pPr>
            <a:r>
              <a:rPr lang="en-GB" dirty="0"/>
              <a:t>Sikhs believe that there is one</a:t>
            </a:r>
            <a:r>
              <a:rPr lang="en-GB" b="1" dirty="0"/>
              <a:t> God</a:t>
            </a:r>
            <a:r>
              <a:rPr lang="en-GB" dirty="0"/>
              <a:t> and everyone else is equal in the world. They believe that God is always guiding and protecting them so they must be a good person and act in a way that is good in the eyes of God.</a:t>
            </a:r>
          </a:p>
          <a:p>
            <a:pPr>
              <a:spcAft>
                <a:spcPts val="1200"/>
              </a:spcAft>
            </a:pPr>
            <a:r>
              <a:rPr lang="en-GB" dirty="0"/>
              <a:t>Many Sikhs worship in a temple called a Gurdwara. The holy book of Sikhism is the </a:t>
            </a:r>
            <a:r>
              <a:rPr lang="en-GB" b="1" dirty="0" err="1"/>
              <a:t>Granth</a:t>
            </a:r>
            <a:r>
              <a:rPr lang="en-GB" b="1" dirty="0"/>
              <a:t> Sahib</a:t>
            </a:r>
            <a:r>
              <a:rPr lang="en-GB" dirty="0"/>
              <a:t>.</a:t>
            </a:r>
          </a:p>
        </p:txBody>
      </p:sp>
      <p:pic>
        <p:nvPicPr>
          <p:cNvPr id="6" name="Picture 5">
            <a:extLst>
              <a:ext uri="{FF2B5EF4-FFF2-40B4-BE49-F238E27FC236}">
                <a16:creationId xmlns:a16="http://schemas.microsoft.com/office/drawing/2014/main" id="{730B2A42-FBE7-4249-A244-07D9A6DB60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8" t="32985" r="755" b="15359"/>
          <a:stretch/>
        </p:blipFill>
        <p:spPr>
          <a:xfrm>
            <a:off x="3886328" y="3295650"/>
            <a:ext cx="3038475" cy="2832125"/>
          </a:xfrm>
          <a:prstGeom prst="roundRect">
            <a:avLst>
              <a:gd name="adj" fmla="val 6912"/>
            </a:avLst>
          </a:prstGeom>
          <a:ln w="38100">
            <a:solidFill>
              <a:srgbClr val="F9B000"/>
            </a:solidFill>
          </a:ln>
        </p:spPr>
      </p:pic>
      <p:pic>
        <p:nvPicPr>
          <p:cNvPr id="11" name="Picture 10">
            <a:extLst>
              <a:ext uri="{FF2B5EF4-FFF2-40B4-BE49-F238E27FC236}">
                <a16:creationId xmlns:a16="http://schemas.microsoft.com/office/drawing/2014/main" id="{47BADBC1-9A59-441C-A354-6C847E929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54223" y="3404223"/>
            <a:ext cx="787570" cy="2670150"/>
          </a:xfrm>
          <a:prstGeom prst="rect">
            <a:avLst/>
          </a:prstGeom>
        </p:spPr>
      </p:pic>
    </p:spTree>
    <p:extLst>
      <p:ext uri="{BB962C8B-B14F-4D97-AF65-F5344CB8AC3E}">
        <p14:creationId xmlns:p14="http://schemas.microsoft.com/office/powerpoint/2010/main" val="263040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3EE7-BC74-4868-9E3D-5F4E6A38F6E3}"/>
              </a:ext>
            </a:extLst>
          </p:cNvPr>
          <p:cNvSpPr>
            <a:spLocks noGrp="1"/>
          </p:cNvSpPr>
          <p:nvPr>
            <p:ph type="title"/>
          </p:nvPr>
        </p:nvSpPr>
        <p:spPr/>
        <p:txBody>
          <a:bodyPr/>
          <a:lstStyle/>
          <a:p>
            <a:r>
              <a:rPr lang="en-GB" dirty="0"/>
              <a:t>Islam</a:t>
            </a:r>
          </a:p>
        </p:txBody>
      </p:sp>
      <p:sp>
        <p:nvSpPr>
          <p:cNvPr id="4" name="TextBox 3">
            <a:extLst>
              <a:ext uri="{FF2B5EF4-FFF2-40B4-BE49-F238E27FC236}">
                <a16:creationId xmlns:a16="http://schemas.microsoft.com/office/drawing/2014/main" id="{FC4A3A98-44CD-4D3A-B4C4-18AC29EBA771}"/>
              </a:ext>
            </a:extLst>
          </p:cNvPr>
          <p:cNvSpPr txBox="1"/>
          <p:nvPr/>
        </p:nvSpPr>
        <p:spPr>
          <a:xfrm>
            <a:off x="687851" y="1374113"/>
            <a:ext cx="7758768" cy="1354217"/>
          </a:xfrm>
          <a:prstGeom prst="rect">
            <a:avLst/>
          </a:prstGeom>
          <a:noFill/>
        </p:spPr>
        <p:txBody>
          <a:bodyPr wrap="square" rtlCol="0">
            <a:spAutoFit/>
          </a:bodyPr>
          <a:lstStyle/>
          <a:p>
            <a:pPr lvl="0">
              <a:spcAft>
                <a:spcPts val="1200"/>
              </a:spcAft>
            </a:pPr>
            <a:r>
              <a:rPr lang="en-GB" dirty="0"/>
              <a:t>Muslims follow the Islam religion. They believe in ‘The One True God’, </a:t>
            </a:r>
            <a:r>
              <a:rPr lang="en-GB" b="1" dirty="0"/>
              <a:t>Allah</a:t>
            </a:r>
            <a:r>
              <a:rPr lang="en-GB" dirty="0"/>
              <a:t>. The holy book of Islam, the </a:t>
            </a:r>
            <a:r>
              <a:rPr lang="en-GB" b="1" dirty="0"/>
              <a:t>Qur’an</a:t>
            </a:r>
            <a:r>
              <a:rPr lang="en-GB" dirty="0"/>
              <a:t>, is believed to be the word of Allah as told by Muhammad, the prophet of Allah (Peace Be Upon Him). </a:t>
            </a:r>
          </a:p>
          <a:p>
            <a:pPr lvl="0">
              <a:spcAft>
                <a:spcPts val="1200"/>
              </a:spcAft>
              <a:buClr>
                <a:schemeClr val="dk1"/>
              </a:buClr>
              <a:buSzPts val="1100"/>
            </a:pPr>
            <a:r>
              <a:rPr lang="en-GB" dirty="0"/>
              <a:t>Muslims gather at a place of worship, called a mosque, for special prayers.</a:t>
            </a:r>
          </a:p>
        </p:txBody>
      </p:sp>
      <p:pic>
        <p:nvPicPr>
          <p:cNvPr id="11" name="Picture 10">
            <a:extLst>
              <a:ext uri="{FF2B5EF4-FFF2-40B4-BE49-F238E27FC236}">
                <a16:creationId xmlns:a16="http://schemas.microsoft.com/office/drawing/2014/main" id="{47BADBC1-9A59-441C-A354-6C847E9297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4321" y="3540587"/>
            <a:ext cx="2514203" cy="2205202"/>
          </a:xfrm>
          <a:prstGeom prst="rect">
            <a:avLst/>
          </a:prstGeom>
        </p:spPr>
      </p:pic>
      <p:pic>
        <p:nvPicPr>
          <p:cNvPr id="7" name="Picture 6">
            <a:extLst>
              <a:ext uri="{FF2B5EF4-FFF2-40B4-BE49-F238E27FC236}">
                <a16:creationId xmlns:a16="http://schemas.microsoft.com/office/drawing/2014/main" id="{77F929FD-1155-4B07-92B0-1C5A4E0F7F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5" t="285" r="643" b="5164"/>
          <a:stretch/>
        </p:blipFill>
        <p:spPr>
          <a:xfrm>
            <a:off x="3773212" y="3086099"/>
            <a:ext cx="4379791" cy="2920277"/>
          </a:xfrm>
          <a:prstGeom prst="roundRect">
            <a:avLst>
              <a:gd name="adj" fmla="val 6912"/>
            </a:avLst>
          </a:prstGeom>
          <a:ln w="38100">
            <a:solidFill>
              <a:srgbClr val="F9B000"/>
            </a:solidFill>
          </a:ln>
        </p:spPr>
      </p:pic>
    </p:spTree>
    <p:extLst>
      <p:ext uri="{BB962C8B-B14F-4D97-AF65-F5344CB8AC3E}">
        <p14:creationId xmlns:p14="http://schemas.microsoft.com/office/powerpoint/2010/main" val="384222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318</TotalTime>
  <Words>799</Words>
  <Application>Microsoft Macintosh PowerPoint</Application>
  <PresentationFormat>On-screen Show (4:3)</PresentationFormat>
  <Paragraphs>86</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Calibri</vt:lpstr>
      <vt:lpstr>Twinkl</vt:lpstr>
      <vt:lpstr>Arial</vt:lpstr>
      <vt:lpstr>Office Theme</vt:lpstr>
      <vt:lpstr>PowerPoint Presentation</vt:lpstr>
      <vt:lpstr>Countries</vt:lpstr>
      <vt:lpstr>Religions</vt:lpstr>
      <vt:lpstr>Christianity</vt:lpstr>
      <vt:lpstr>Judaism</vt:lpstr>
      <vt:lpstr>Hinduism</vt:lpstr>
      <vt:lpstr>Buddhism</vt:lpstr>
      <vt:lpstr>Sikhism</vt:lpstr>
      <vt:lpstr>Islam</vt:lpstr>
      <vt:lpstr>Countries and Religions</vt:lpstr>
      <vt:lpstr>World Religion Day</vt:lpstr>
      <vt:lpstr>World Religion Day</vt:lpstr>
      <vt:lpstr>World Religion Day</vt:lpstr>
      <vt:lpstr>One World</vt:lpstr>
      <vt:lpstr>Christianity, Judaism, Hinduism</vt:lpstr>
      <vt:lpstr>Buddhism, Sikhism, Islam</vt:lpstr>
      <vt:lpstr>Reflection</vt:lpstr>
      <vt:lpstr>Reflection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Machin</dc:creator>
  <cp:lastModifiedBy>MCARDLE, SOPHIE L. (Student)</cp:lastModifiedBy>
  <cp:revision>4</cp:revision>
  <dcterms:created xsi:type="dcterms:W3CDTF">2021-10-25T09:39:01Z</dcterms:created>
  <dcterms:modified xsi:type="dcterms:W3CDTF">2022-01-10T14:32:43Z</dcterms:modified>
</cp:coreProperties>
</file>