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462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9A2-062B-43E4-80A0-CE742F0C0856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254A-4DA2-4E63-A281-CCFFEB542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61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9A2-062B-43E4-80A0-CE742F0C0856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254A-4DA2-4E63-A281-CCFFEB542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1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9A2-062B-43E4-80A0-CE742F0C0856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254A-4DA2-4E63-A281-CCFFEB542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19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9A2-062B-43E4-80A0-CE742F0C0856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254A-4DA2-4E63-A281-CCFFEB542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50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9A2-062B-43E4-80A0-CE742F0C0856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254A-4DA2-4E63-A281-CCFFEB542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9A2-062B-43E4-80A0-CE742F0C0856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254A-4DA2-4E63-A281-CCFFEB542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2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9A2-062B-43E4-80A0-CE742F0C0856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254A-4DA2-4E63-A281-CCFFEB542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2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9A2-062B-43E4-80A0-CE742F0C0856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254A-4DA2-4E63-A281-CCFFEB542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95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9A2-062B-43E4-80A0-CE742F0C0856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254A-4DA2-4E63-A281-CCFFEB542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7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9A2-062B-43E4-80A0-CE742F0C0856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254A-4DA2-4E63-A281-CCFFEB542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29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9A2-062B-43E4-80A0-CE742F0C0856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254A-4DA2-4E63-A281-CCFFEB542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4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659A2-062B-43E4-80A0-CE742F0C0856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254A-4DA2-4E63-A281-CCFFEB542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20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17430"/>
            <a:ext cx="9144000" cy="115312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Wednesday 24</a:t>
            </a:r>
            <a:r>
              <a:rPr lang="en-GB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u="sng" dirty="0" smtClean="0">
                <a:latin typeface="Comic Sans MS" panose="030F0702030302020204" pitchFamily="66" charset="0"/>
              </a:rPr>
              <a:t> November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428" y="2829306"/>
            <a:ext cx="11165983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5400" u="sng" dirty="0" smtClean="0">
                <a:latin typeface="Comic Sans MS" panose="030F0702030302020204" pitchFamily="66" charset="0"/>
              </a:rPr>
              <a:t>L.O</a:t>
            </a:r>
            <a:r>
              <a:rPr lang="en-GB" sz="5400" u="sng" dirty="0">
                <a:latin typeface="Comic Sans MS" panose="030F0702030302020204" pitchFamily="66" charset="0"/>
              </a:rPr>
              <a:t>. </a:t>
            </a:r>
            <a:r>
              <a:rPr lang="en-GB" sz="5400" u="sng" dirty="0" smtClean="0">
                <a:latin typeface="Comic Sans MS" panose="030F0702030302020204" pitchFamily="66" charset="0"/>
              </a:rPr>
              <a:t>To learn about the features of a diary entry.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Your task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078" y="2399203"/>
            <a:ext cx="6372497" cy="162415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Comic Sans MS" panose="030F0702030302020204" pitchFamily="66" charset="0"/>
              </a:rPr>
              <a:t>Working as a class, we will highlight these features in Ava’s diary entry…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452" y="1528354"/>
            <a:ext cx="3497348" cy="35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Diary entry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773"/>
            <a:ext cx="10515600" cy="213242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Comic Sans MS" panose="030F0702030302020204" pitchFamily="66" charset="0"/>
              </a:rPr>
              <a:t>Next week </a:t>
            </a:r>
            <a:r>
              <a:rPr lang="en-GB" dirty="0" smtClean="0">
                <a:latin typeface="Comic Sans MS" panose="030F0702030302020204" pitchFamily="66" charset="0"/>
              </a:rPr>
              <a:t>you are going to imagine that you are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Edgar</a:t>
            </a:r>
            <a:r>
              <a:rPr lang="en-GB" dirty="0" smtClean="0">
                <a:latin typeface="Comic Sans MS" panose="030F0702030302020204" pitchFamily="66" charset="0"/>
              </a:rPr>
              <a:t>, and write a diary extract from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his point of view </a:t>
            </a:r>
            <a:r>
              <a:rPr lang="en-GB" dirty="0" smtClean="0">
                <a:latin typeface="Comic Sans MS" panose="030F0702030302020204" pitchFamily="66" charset="0"/>
              </a:rPr>
              <a:t>about </a:t>
            </a:r>
            <a:r>
              <a:rPr lang="en-GB" dirty="0" smtClean="0">
                <a:latin typeface="Comic Sans MS" panose="030F0702030302020204" pitchFamily="66" charset="0"/>
              </a:rPr>
              <a:t>his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eventful day</a:t>
            </a:r>
            <a:r>
              <a:rPr lang="en-GB" dirty="0" smtClean="0">
                <a:latin typeface="Comic Sans MS" panose="030F0702030302020204" pitchFamily="66" charset="0"/>
              </a:rPr>
              <a:t>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175" y="3556217"/>
            <a:ext cx="4958534" cy="24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49" y="74140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When you write a diary entry, you are writing about a </a:t>
            </a:r>
            <a:r>
              <a:rPr lang="en-US" dirty="0">
                <a:solidFill>
                  <a:srgbClr val="F709DB"/>
                </a:solidFill>
                <a:latin typeface="Comic Sans MS" panose="030F0702030302020204" pitchFamily="66" charset="0"/>
              </a:rPr>
              <a:t>day in the life</a:t>
            </a:r>
            <a:r>
              <a:rPr lang="en-US" dirty="0">
                <a:latin typeface="Comic Sans MS" panose="030F0702030302020204" pitchFamily="66" charset="0"/>
              </a:rPr>
              <a:t> of a </a:t>
            </a:r>
            <a:r>
              <a:rPr lang="en-US" dirty="0">
                <a:solidFill>
                  <a:srgbClr val="F709DB"/>
                </a:solidFill>
                <a:latin typeface="Comic Sans MS" panose="030F0702030302020204" pitchFamily="66" charset="0"/>
              </a:rPr>
              <a:t>real person </a:t>
            </a:r>
            <a:r>
              <a:rPr lang="en-US" dirty="0">
                <a:latin typeface="Comic Sans MS" panose="030F0702030302020204" pitchFamily="66" charset="0"/>
              </a:rPr>
              <a:t>or </a:t>
            </a:r>
            <a:r>
              <a:rPr lang="en-US" dirty="0">
                <a:solidFill>
                  <a:srgbClr val="F709DB"/>
                </a:solidFill>
                <a:latin typeface="Comic Sans MS" panose="030F0702030302020204" pitchFamily="66" charset="0"/>
              </a:rPr>
              <a:t>character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It </a:t>
            </a:r>
            <a:r>
              <a:rPr lang="en-US" dirty="0" smtClean="0">
                <a:latin typeface="Comic Sans MS" panose="030F0702030302020204" pitchFamily="66" charset="0"/>
              </a:rPr>
              <a:t>needs </a:t>
            </a:r>
            <a:r>
              <a:rPr lang="en-US" dirty="0">
                <a:latin typeface="Comic Sans MS" panose="030F0702030302020204" pitchFamily="66" charset="0"/>
              </a:rPr>
              <a:t>to be </a:t>
            </a:r>
            <a:r>
              <a:rPr lang="en-US" dirty="0" smtClean="0">
                <a:solidFill>
                  <a:srgbClr val="F709DB"/>
                </a:solidFill>
                <a:latin typeface="Comic Sans MS" panose="030F0702030302020204" pitchFamily="66" charset="0"/>
              </a:rPr>
              <a:t>exciting</a:t>
            </a:r>
            <a:r>
              <a:rPr lang="en-US" dirty="0" smtClean="0">
                <a:latin typeface="Comic Sans MS" panose="030F0702030302020204" pitchFamily="66" charset="0"/>
              </a:rPr>
              <a:t> and </a:t>
            </a:r>
            <a:r>
              <a:rPr lang="en-US" dirty="0">
                <a:solidFill>
                  <a:srgbClr val="F709DB"/>
                </a:solidFill>
                <a:latin typeface="Comic Sans MS" panose="030F0702030302020204" pitchFamily="66" charset="0"/>
              </a:rPr>
              <a:t>interesting</a:t>
            </a:r>
            <a:r>
              <a:rPr lang="en-US" dirty="0">
                <a:latin typeface="Comic Sans MS" panose="030F0702030302020204" pitchFamily="66" charset="0"/>
              </a:rPr>
              <a:t> to </a:t>
            </a:r>
            <a:r>
              <a:rPr lang="en-US" dirty="0" smtClean="0">
                <a:latin typeface="Comic Sans MS" panose="030F0702030302020204" pitchFamily="66" charset="0"/>
              </a:rPr>
              <a:t>read</a:t>
            </a:r>
            <a:r>
              <a:rPr lang="en-US" dirty="0">
                <a:latin typeface="Comic Sans MS" panose="030F0702030302020204" pitchFamily="66" charset="0"/>
              </a:rPr>
              <a:t>!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To get this </a:t>
            </a:r>
            <a:r>
              <a:rPr lang="en-US" dirty="0" smtClean="0">
                <a:latin typeface="Comic Sans MS" panose="030F0702030302020204" pitchFamily="66" charset="0"/>
              </a:rPr>
              <a:t>right, just </a:t>
            </a:r>
            <a:r>
              <a:rPr lang="en-US" dirty="0">
                <a:latin typeface="Comic Sans MS" panose="030F0702030302020204" pitchFamily="66" charset="0"/>
              </a:rPr>
              <a:t>follow a few easy steps...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961" y="3898168"/>
            <a:ext cx="3295737" cy="26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Date and time 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6584"/>
            <a:ext cx="6908074" cy="26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596744" y="1690688"/>
            <a:ext cx="561702" cy="133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96744" y="666206"/>
            <a:ext cx="517289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You can write the date at the top of the page like this…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2371" y="5003511"/>
            <a:ext cx="107572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or it can be included in the first few sentences of a diary entry like this...</a:t>
            </a:r>
            <a:br>
              <a:rPr lang="en-US" b="1" dirty="0">
                <a:latin typeface="Comic Sans MS" panose="030F0702030302020204" pitchFamily="66" charset="0"/>
              </a:rPr>
            </a:br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i="1" dirty="0">
                <a:latin typeface="Comic Sans MS" panose="030F0702030302020204" pitchFamily="66" charset="0"/>
              </a:rPr>
              <a:t>‘It is past midnight but I am still wide awake because my day has been so exciting.’</a:t>
            </a:r>
            <a:br>
              <a:rPr lang="en-US" i="1" dirty="0">
                <a:latin typeface="Comic Sans MS" panose="030F0702030302020204" pitchFamily="66" charset="0"/>
              </a:rPr>
            </a:br>
            <a:endParaRPr lang="en-US" i="1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This is important because it tells the reader </a:t>
            </a:r>
            <a:r>
              <a:rPr lang="en-US" dirty="0">
                <a:solidFill>
                  <a:srgbClr val="F709DB"/>
                </a:solidFill>
                <a:latin typeface="Comic Sans MS" panose="030F0702030302020204" pitchFamily="66" charset="0"/>
              </a:rPr>
              <a:t>exactly when the diary is being written.</a:t>
            </a:r>
          </a:p>
        </p:txBody>
      </p:sp>
    </p:spTree>
    <p:extLst>
      <p:ext uri="{BB962C8B-B14F-4D97-AF65-F5344CB8AC3E}">
        <p14:creationId xmlns:p14="http://schemas.microsoft.com/office/powerpoint/2010/main" val="410314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Past tense 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17160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When we write a diary, we write in the </a:t>
            </a:r>
            <a:r>
              <a:rPr lang="en-GB" altLang="en-US" u="sng" dirty="0">
                <a:latin typeface="Comic Sans MS" panose="030F0702030302020204" pitchFamily="66" charset="0"/>
              </a:rPr>
              <a:t>past tense. </a:t>
            </a:r>
            <a:r>
              <a:rPr lang="en-GB" altLang="en-US" dirty="0">
                <a:latin typeface="Comic Sans MS" panose="030F0702030302020204" pitchFamily="66" charset="0"/>
              </a:rPr>
              <a:t>This is because we are writing about something that has </a:t>
            </a:r>
            <a:r>
              <a:rPr lang="en-GB" altLang="en-US" dirty="0" smtClean="0">
                <a:latin typeface="Comic Sans MS" panose="030F0702030302020204" pitchFamily="66" charset="0"/>
              </a:rPr>
              <a:t>already </a:t>
            </a:r>
            <a:r>
              <a:rPr lang="en-GB" altLang="en-US" dirty="0">
                <a:latin typeface="Comic Sans MS" panose="030F0702030302020204" pitchFamily="66" charset="0"/>
              </a:rPr>
              <a:t>happened.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230" y="3318260"/>
            <a:ext cx="4980895" cy="31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‘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I’, ‘my’, ‘we’ and ‘our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’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626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Comic Sans MS" panose="030F0702030302020204" pitchFamily="66" charset="0"/>
              </a:rPr>
              <a:t>A diary entry needs to be written in first person. So you need to use words like ‘I’, ‘my’, ‘we’ and ‘our’.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074" y="3599545"/>
            <a:ext cx="116041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I</a:t>
            </a:r>
            <a:r>
              <a:rPr lang="en-US" sz="24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played with the new football </a:t>
            </a:r>
            <a:r>
              <a:rPr lang="en-US" sz="24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I</a:t>
            </a:r>
            <a:r>
              <a:rPr lang="en-US" sz="24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got for my </a:t>
            </a:r>
            <a:r>
              <a:rPr lang="en-US" sz="24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birthday.</a:t>
            </a:r>
            <a:r>
              <a:rPr lang="en-US" sz="2400" i="1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en-US" sz="2400" i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en-US" sz="2400" i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When </a:t>
            </a:r>
            <a:r>
              <a:rPr lang="en-US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my</a:t>
            </a:r>
            <a:r>
              <a:rPr lang="en-US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brother </a:t>
            </a:r>
            <a:r>
              <a:rPr lang="en-US" sz="24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got home, </a:t>
            </a:r>
            <a:r>
              <a:rPr lang="en-US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we</a:t>
            </a:r>
            <a:r>
              <a:rPr lang="en-US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had pizza for </a:t>
            </a:r>
            <a:r>
              <a:rPr lang="en-US" sz="24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our</a:t>
            </a:r>
            <a:r>
              <a:rPr lang="en-US" sz="24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tea. </a:t>
            </a:r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First person!</a:t>
            </a:r>
            <a:b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endParaRPr lang="en-GB" sz="2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572" y="3041511"/>
            <a:ext cx="2269597" cy="184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Chronological order…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5087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 must write about the events in the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order that they happened.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 only need to write about the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most interesting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exciting parts </a:t>
            </a:r>
            <a:r>
              <a:rPr lang="en-GB" dirty="0" smtClean="0">
                <a:latin typeface="Comic Sans MS" panose="030F0702030302020204" pitchFamily="66" charset="0"/>
              </a:rPr>
              <a:t>of your day.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370" y="4937761"/>
            <a:ext cx="2707958" cy="16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336" y="365125"/>
            <a:ext cx="10452463" cy="1325563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Describe feelings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5087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omic Sans MS" panose="030F0702030302020204" pitchFamily="66" charset="0"/>
              </a:rPr>
              <a:t>A diary is usually a </a:t>
            </a:r>
            <a:r>
              <a:rPr lang="en-US" b="1" dirty="0">
                <a:latin typeface="Comic Sans MS" panose="030F0702030302020204" pitchFamily="66" charset="0"/>
              </a:rPr>
              <a:t>secret </a:t>
            </a:r>
            <a:r>
              <a:rPr lang="en-US" dirty="0">
                <a:latin typeface="Comic Sans MS" panose="030F0702030302020204" pitchFamily="66" charset="0"/>
              </a:rPr>
              <a:t>place to write how you feel about what has happened to you in the day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omic Sans MS" panose="030F0702030302020204" pitchFamily="66" charset="0"/>
              </a:rPr>
              <a:t>In a diary, you might include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feelings, hopes or fears </a:t>
            </a:r>
            <a:r>
              <a:rPr lang="en-US" dirty="0">
                <a:latin typeface="Comic Sans MS" panose="030F0702030302020204" pitchFamily="66" charset="0"/>
              </a:rPr>
              <a:t>that you wouldn’t want anyone to know about.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112" y="3973285"/>
            <a:ext cx="2405471" cy="2405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253" y="5176020"/>
            <a:ext cx="1100546" cy="1100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273" y="5244420"/>
            <a:ext cx="1134336" cy="11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336" y="365125"/>
            <a:ext cx="10452463" cy="1325563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Time connectives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38242"/>
            <a:ext cx="10515600" cy="285087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omic Sans MS" panose="030F0702030302020204" pitchFamily="66" charset="0"/>
              </a:rPr>
              <a:t>A diary is usually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describing lots of events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To make sense of when these events happened it is helpful to include time linking words, such as ‘</a:t>
            </a:r>
            <a:r>
              <a:rPr lang="en-US" dirty="0">
                <a:solidFill>
                  <a:srgbClr val="F709DB"/>
                </a:solidFill>
                <a:latin typeface="Comic Sans MS" panose="030F0702030302020204" pitchFamily="66" charset="0"/>
              </a:rPr>
              <a:t>next</a:t>
            </a:r>
            <a:r>
              <a:rPr lang="en-US" dirty="0">
                <a:latin typeface="Comic Sans MS" panose="030F0702030302020204" pitchFamily="66" charset="0"/>
              </a:rPr>
              <a:t>’, ‘</a:t>
            </a:r>
            <a:r>
              <a:rPr lang="en-US" dirty="0">
                <a:solidFill>
                  <a:srgbClr val="F709DB"/>
                </a:solidFill>
                <a:latin typeface="Comic Sans MS" panose="030F0702030302020204" pitchFamily="66" charset="0"/>
              </a:rPr>
              <a:t>first</a:t>
            </a:r>
            <a:r>
              <a:rPr lang="en-US" dirty="0">
                <a:latin typeface="Comic Sans MS" panose="030F0702030302020204" pitchFamily="66" charset="0"/>
              </a:rPr>
              <a:t>’ and ‘</a:t>
            </a:r>
            <a:r>
              <a:rPr lang="en-US" dirty="0">
                <a:solidFill>
                  <a:srgbClr val="F709DB"/>
                </a:solidFill>
                <a:latin typeface="Comic Sans MS" panose="030F0702030302020204" pitchFamily="66" charset="0"/>
              </a:rPr>
              <a:t>then</a:t>
            </a:r>
            <a:r>
              <a:rPr lang="en-US" dirty="0">
                <a:latin typeface="Comic Sans MS" panose="030F0702030302020204" pitchFamily="66" charset="0"/>
              </a:rPr>
              <a:t>’.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875" y="3749040"/>
            <a:ext cx="4391186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312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Wednesday 24th November</vt:lpstr>
      <vt:lpstr>Diary entry</vt:lpstr>
      <vt:lpstr>PowerPoint Presentation</vt:lpstr>
      <vt:lpstr>Date and time </vt:lpstr>
      <vt:lpstr>Past tense </vt:lpstr>
      <vt:lpstr>‘I’, ‘my’, ‘we’ and ‘our’</vt:lpstr>
      <vt:lpstr>Chronological order…</vt:lpstr>
      <vt:lpstr>Describe feelings</vt:lpstr>
      <vt:lpstr>Time connectives</vt:lpstr>
      <vt:lpstr>Your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29th October</dc:title>
  <dc:creator>Ella kenyon</dc:creator>
  <cp:lastModifiedBy>Ella Kenyon</cp:lastModifiedBy>
  <cp:revision>137</cp:revision>
  <dcterms:created xsi:type="dcterms:W3CDTF">2018-10-28T10:34:16Z</dcterms:created>
  <dcterms:modified xsi:type="dcterms:W3CDTF">2021-11-17T11:23:19Z</dcterms:modified>
</cp:coreProperties>
</file>