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262" r:id="rId11"/>
    <p:sldId id="296" r:id="rId12"/>
    <p:sldId id="297" r:id="rId13"/>
    <p:sldId id="298" r:id="rId14"/>
    <p:sldId id="303" r:id="rId15"/>
    <p:sldId id="299" r:id="rId16"/>
    <p:sldId id="318" r:id="rId17"/>
    <p:sldId id="327" r:id="rId18"/>
    <p:sldId id="328" r:id="rId19"/>
    <p:sldId id="329" r:id="rId20"/>
    <p:sldId id="326" r:id="rId21"/>
    <p:sldId id="320" r:id="rId22"/>
    <p:sldId id="330" r:id="rId23"/>
    <p:sldId id="331" r:id="rId24"/>
    <p:sldId id="332" r:id="rId25"/>
    <p:sldId id="333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8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0.png"/><Relationship Id="rId11" Type="http://schemas.openxmlformats.org/officeDocument/2006/relationships/image" Target="../media/image23.png"/><Relationship Id="rId5" Type="http://schemas.openxmlformats.org/officeDocument/2006/relationships/image" Target="../media/image160.png"/><Relationship Id="rId10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0.png"/><Relationship Id="rId3" Type="http://schemas.openxmlformats.org/officeDocument/2006/relationships/image" Target="../media/image25.png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240.png"/><Relationship Id="rId5" Type="http://schemas.openxmlformats.org/officeDocument/2006/relationships/image" Target="../media/image27.png"/><Relationship Id="rId15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30.png"/><Relationship Id="rId1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7.png"/><Relationship Id="rId3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15" Type="http://schemas.openxmlformats.org/officeDocument/2006/relationships/image" Target="../media/image20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0" y="1331528"/>
            <a:ext cx="7456523" cy="509294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sz="2215" dirty="0">
                <a:latin typeface="+mn-lt"/>
              </a:rPr>
              <a:t>Year 5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Week 2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Day 2</a:t>
            </a:r>
          </a:p>
        </p:txBody>
      </p:sp>
      <p:pic>
        <p:nvPicPr>
          <p:cNvPr id="9" name="Picture 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34" y="1014855"/>
            <a:ext cx="1907224" cy="19072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239F48-B776-C943-AE82-E96BDCBD3692}"/>
              </a:ext>
            </a:extLst>
          </p:cNvPr>
          <p:cNvCxnSpPr>
            <a:cxnSpLocks/>
          </p:cNvCxnSpPr>
          <p:nvPr/>
        </p:nvCxnSpPr>
        <p:spPr>
          <a:xfrm flipV="1">
            <a:off x="7929249" y="1731138"/>
            <a:ext cx="108815" cy="237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309188-EB7E-DA44-8E6A-04868DEDD0BF}"/>
              </a:ext>
            </a:extLst>
          </p:cNvPr>
          <p:cNvCxnSpPr>
            <a:cxnSpLocks/>
          </p:cNvCxnSpPr>
          <p:nvPr/>
        </p:nvCxnSpPr>
        <p:spPr>
          <a:xfrm flipH="1">
            <a:off x="7502796" y="1968466"/>
            <a:ext cx="426452" cy="178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178" y="1334394"/>
            <a:ext cx="844134" cy="793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099" y="2691717"/>
            <a:ext cx="922921" cy="793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350" y="4048329"/>
            <a:ext cx="787859" cy="793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280" y="4908517"/>
            <a:ext cx="967941" cy="793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4AA04-2661-4856-89A9-5FFE2E06E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404"/>
            <a:ext cx="9144000" cy="9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326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32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8085"/>
              </p:ext>
            </p:extLst>
          </p:nvPr>
        </p:nvGraphicFramePr>
        <p:xfrm>
          <a:off x="2612571" y="982921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326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5409" y="309864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5902" y="309864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7009" y="309864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3301" y="2435527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1" y="2435527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15028" y="389363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28" y="3893632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 rot="2319025">
            <a:off x="4081071" y="1704114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793052" y="1649604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1464" y="3787933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326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64" y="3787933"/>
                <a:ext cx="3241963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430072" y="3787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3683" y="3787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8954" y="3787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 rot="19174308">
            <a:off x="3473836" y="1720580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22565" y="378172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3285" y="448833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2342" y="448833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57530" y="448833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5128" y="504903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0690" y="50490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7410" y="448833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1505" y="4058349"/>
            <a:ext cx="3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203275" y="4247369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40404" y="448833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23691" y="459701"/>
                <a:ext cx="2656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10,432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1" y="459701"/>
                <a:ext cx="2656367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C31530A-271D-4459-B80B-8D9420DE4799}"/>
              </a:ext>
            </a:extLst>
          </p:cNvPr>
          <p:cNvSpPr txBox="1"/>
          <p:nvPr/>
        </p:nvSpPr>
        <p:spPr>
          <a:xfrm>
            <a:off x="3672386" y="3415733"/>
            <a:ext cx="3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AE7E75-D4FA-4C77-9CF0-31C1D7B74635}"/>
              </a:ext>
            </a:extLst>
          </p:cNvPr>
          <p:cNvCxnSpPr/>
          <p:nvPr/>
        </p:nvCxnSpPr>
        <p:spPr>
          <a:xfrm>
            <a:off x="3724156" y="3604753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48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/>
      <p:bldP spid="20" grpId="0"/>
      <p:bldP spid="21" grpId="0"/>
      <p:bldP spid="22" grpId="0"/>
      <p:bldP spid="23" grpId="0" animBg="1"/>
      <p:bldP spid="23" grpId="1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1 - 3 on the worksheet (stick it in)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CFD79-B1DF-4E68-9F33-AEAB6451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5428">
            <a:off x="4955899" y="4029162"/>
            <a:ext cx="3130795" cy="24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9" y="1184969"/>
            <a:ext cx="716166" cy="101187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01" y="1456487"/>
            <a:ext cx="679268" cy="4960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35" y="1120829"/>
            <a:ext cx="788367" cy="10760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58379" y="1157449"/>
            <a:ext cx="73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Teddy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7633" y="1159310"/>
            <a:ext cx="5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Alex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2933" y="1127044"/>
            <a:ext cx="63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95622" y="564498"/>
                <a:ext cx="6132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Dora, Alex and Teddy have worked out 248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21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22" y="564498"/>
                <a:ext cx="6132570" cy="461665"/>
              </a:xfrm>
              <a:prstGeom prst="rect">
                <a:avLst/>
              </a:prstGeom>
              <a:blipFill>
                <a:blip r:embed="rId9"/>
                <a:stretch>
                  <a:fillRect l="-1491" t="-10667" r="-1292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115801" y="201672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7,688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6064" y="194012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5,208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6255" y="197241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2,978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5622" y="2753455"/>
            <a:ext cx="613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can we use estimating to help us check who is correct?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33302" y="3626602"/>
                <a:ext cx="6132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248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02" y="3626602"/>
                <a:ext cx="6132570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717633" y="4149822"/>
            <a:ext cx="290585" cy="5266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95849" y="4633058"/>
            <a:ext cx="120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756520" y="4141065"/>
            <a:ext cx="1" cy="5354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54652" y="4629026"/>
            <a:ext cx="120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97718" y="4637510"/>
                <a:ext cx="1203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718" y="4637510"/>
                <a:ext cx="120373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9982" y="5158200"/>
                <a:ext cx="1571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25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82" y="5158200"/>
                <a:ext cx="157151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85741" y="5158199"/>
                <a:ext cx="1571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50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41" y="5158199"/>
                <a:ext cx="1571519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185862" y="5163212"/>
                <a:ext cx="2541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0" dirty="0"/>
                  <a:t>250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b="0" dirty="0"/>
                  <a:t> 20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5,000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62" y="5163212"/>
                <a:ext cx="2541464" cy="461665"/>
              </a:xfrm>
              <a:prstGeom prst="rect">
                <a:avLst/>
              </a:prstGeom>
              <a:blipFill>
                <a:blip r:embed="rId15"/>
                <a:stretch>
                  <a:fillRect l="-24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 rot="5400000">
            <a:off x="3356704" y="1188833"/>
            <a:ext cx="1482290" cy="11569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309" y="567804"/>
                <a:ext cx="61325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Estimate each side of the equation and write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to complete the statement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09" y="567804"/>
                <a:ext cx="6132570" cy="830997"/>
              </a:xfrm>
              <a:prstGeom prst="rect">
                <a:avLst/>
              </a:prstGeom>
              <a:blipFill>
                <a:blip r:embed="rId5"/>
                <a:stretch>
                  <a:fillRect t="-5882" r="-398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484" y="1445793"/>
            <a:ext cx="747045" cy="7470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78328" y="15884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Oval 17"/>
          <p:cNvSpPr/>
          <p:nvPr/>
        </p:nvSpPr>
        <p:spPr>
          <a:xfrm>
            <a:off x="4050052" y="2658300"/>
            <a:ext cx="746804" cy="7697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96920" y="2675420"/>
                <a:ext cx="321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181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20" y="2675420"/>
                <a:ext cx="3211578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06284" y="2655797"/>
                <a:ext cx="321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84" y="2655797"/>
                <a:ext cx="3211578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0820" y="2763039"/>
                <a:ext cx="1139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820" y="2763039"/>
                <a:ext cx="11394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73076" y="3121326"/>
                <a:ext cx="1104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200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076" y="3121326"/>
                <a:ext cx="1104626" cy="523220"/>
              </a:xfrm>
              <a:prstGeom prst="rect">
                <a:avLst/>
              </a:prstGeom>
              <a:blipFill>
                <a:blip r:embed="rId10"/>
                <a:stretch>
                  <a:fillRect l="-99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96920" y="3612319"/>
            <a:ext cx="321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4,000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95573" y="3545505"/>
            <a:ext cx="321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19207" y="3143244"/>
            <a:ext cx="110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44223" y="3104728"/>
                <a:ext cx="1104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23" y="3104728"/>
                <a:ext cx="1104626" cy="523220"/>
              </a:xfrm>
              <a:prstGeom prst="rect">
                <a:avLst/>
              </a:prstGeom>
              <a:blipFill>
                <a:blip r:embed="rId11"/>
                <a:stretch>
                  <a:fillRect l="-99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124652" y="3100651"/>
            <a:ext cx="110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5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7" grpId="0"/>
      <p:bldP spid="28" grpId="0"/>
      <p:bldP spid="30" grpId="0"/>
      <p:bldP spid="33" grpId="0"/>
      <p:bldP spid="35" grpId="0"/>
      <p:bldP spid="36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05715" y="370253"/>
            <a:ext cx="613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Mo orders muffins for a party.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45308" y="950121"/>
            <a:ext cx="189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of box 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4040" y="1474603"/>
            <a:ext cx="691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muffins does Mo order?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3121452"/>
            <a:ext cx="809898" cy="718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1117736" y="2678473"/>
            <a:ext cx="90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Box 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67815" y="2645833"/>
            <a:ext cx="90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Box 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75679" y="2645833"/>
            <a:ext cx="90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Box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58" y="3088125"/>
            <a:ext cx="1619520" cy="1685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42" y="3107498"/>
            <a:ext cx="2179681" cy="1683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90285" y="4859766"/>
                <a:ext cx="1670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5" y="4859766"/>
                <a:ext cx="1670035" cy="523220"/>
              </a:xfrm>
              <a:prstGeom prst="rect">
                <a:avLst/>
              </a:prstGeom>
              <a:blipFill>
                <a:blip r:embed="rId8"/>
                <a:stretch>
                  <a:fillRect l="-729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451207" y="4859766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09311" y="4859766"/>
                <a:ext cx="1830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10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11" y="4859766"/>
                <a:ext cx="1830891" cy="523220"/>
              </a:xfrm>
              <a:prstGeom prst="rect">
                <a:avLst/>
              </a:prstGeom>
              <a:blipFill>
                <a:blip r:embed="rId9"/>
                <a:stretch>
                  <a:fillRect l="-666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799692" y="4859766"/>
            <a:ext cx="99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2190" y="950121"/>
            <a:ext cx="347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 orders 12 of box A,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00763" y="950121"/>
            <a:ext cx="430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and 14 of box C.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54105" y="4859766"/>
                <a:ext cx="1830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12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05" y="4859766"/>
                <a:ext cx="1830891" cy="523220"/>
              </a:xfrm>
              <a:prstGeom prst="rect">
                <a:avLst/>
              </a:prstGeom>
              <a:blipFill>
                <a:blip r:embed="rId10"/>
                <a:stretch>
                  <a:fillRect l="-70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444486" y="4859766"/>
            <a:ext cx="99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54105" y="5273776"/>
                <a:ext cx="2264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28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05" y="5273776"/>
                <a:ext cx="2264918" cy="523220"/>
              </a:xfrm>
              <a:prstGeom prst="rect">
                <a:avLst/>
              </a:prstGeom>
              <a:blipFill>
                <a:blip r:embed="rId12"/>
                <a:stretch>
                  <a:fillRect l="-566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54104" y="5599111"/>
                <a:ext cx="2841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14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10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140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04" y="5599111"/>
                <a:ext cx="2841255" cy="523220"/>
              </a:xfrm>
              <a:prstGeom prst="rect">
                <a:avLst/>
              </a:prstGeom>
              <a:blipFill>
                <a:blip r:embed="rId13"/>
                <a:stretch>
                  <a:fillRect l="-450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90285" y="5446221"/>
                <a:ext cx="2951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168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5" y="5446221"/>
                <a:ext cx="2951392" cy="523220"/>
              </a:xfrm>
              <a:prstGeom prst="rect">
                <a:avLst/>
              </a:prstGeom>
              <a:blipFill>
                <a:blip r:embed="rId14"/>
                <a:stretch>
                  <a:fillRect l="-413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3733103" y="5462106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380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7461" y="1946975"/>
            <a:ext cx="747045" cy="747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80305" y="20896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8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6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63357" y="474642"/>
            <a:ext cx="691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muffins does Mo order?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4164" y="472917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776" y="1134278"/>
            <a:ext cx="691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Each muffin costs 24p. How much does Mo spend on muffins?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06496"/>
              </p:ext>
            </p:extLst>
          </p:nvPr>
        </p:nvGraphicFramePr>
        <p:xfrm>
          <a:off x="3293404" y="1727504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4656" y="3853305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380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4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56" y="3853305"/>
                <a:ext cx="3241963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67132" y="4483236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380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32" y="4483236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66669" y="318646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69" y="3186460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61371" y="4573131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71" y="4573131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077340" y="384317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01559" y="384317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9379" y="384317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7081" y="4162804"/>
            <a:ext cx="3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cxnSp>
        <p:nvCxnSpPr>
          <p:cNvPr id="39" name="Straight Connector 38"/>
          <p:cNvCxnSpPr>
            <a:endCxn id="58" idx="0"/>
          </p:cNvCxnSpPr>
          <p:nvPr/>
        </p:nvCxnSpPr>
        <p:spPr>
          <a:xfrm>
            <a:off x="3884904" y="4338119"/>
            <a:ext cx="268879" cy="165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62967" y="384317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4791" y="45033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01559" y="45033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39379" y="45033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74228" y="4787888"/>
            <a:ext cx="3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62967" y="449898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352405" y="4973566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072190" y="523278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01559" y="523278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39379" y="523278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62967" y="522839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26628" y="5740007"/>
            <a:ext cx="3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89774" y="2005302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9,120p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6350" y="1763841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49194" y="190653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/>
      <p:bldP spid="34" grpId="0"/>
      <p:bldP spid="37" grpId="0"/>
      <p:bldP spid="38" grpId="0"/>
      <p:bldP spid="38" grpId="1"/>
      <p:bldP spid="47" grpId="0"/>
      <p:bldP spid="48" grpId="0"/>
      <p:bldP spid="57" grpId="0"/>
      <p:bldP spid="58" grpId="0"/>
      <p:bldP spid="60" grpId="0"/>
      <p:bldP spid="60" grpId="1"/>
      <p:bldP spid="61" grpId="0"/>
      <p:bldP spid="63" grpId="0"/>
      <p:bldP spid="64" grpId="0"/>
      <p:bldP spid="65" grpId="0"/>
      <p:bldP spid="66" grpId="0"/>
      <p:bldP spid="67" grpId="0"/>
      <p:bldP spid="67" grpId="1"/>
      <p:bldP spid="6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63357" y="474642"/>
            <a:ext cx="691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muffins does Mo order?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4164" y="472917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776" y="1134278"/>
            <a:ext cx="691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Each muffin costs 24p. How much does Mo spend on muffins?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7865" y="1549776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9,120p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2563" y="2803728"/>
                <a:ext cx="33383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100p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£1.00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3" y="2803728"/>
                <a:ext cx="3338387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8892" y="2803728"/>
                <a:ext cx="20582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9120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892" y="2803728"/>
                <a:ext cx="2058227" cy="523220"/>
              </a:xfrm>
              <a:prstGeom prst="rect">
                <a:avLst/>
              </a:prstGeom>
              <a:blipFill>
                <a:blip r:embed="rId6"/>
                <a:stretch>
                  <a:fillRect l="-1484" t="-11628" r="-118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353096" y="5429788"/>
            <a:ext cx="16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£91.20</a:t>
            </a:r>
          </a:p>
        </p:txBody>
      </p:sp>
      <p:sp>
        <p:nvSpPr>
          <p:cNvPr id="4" name="Curved Down Arrow 3"/>
          <p:cNvSpPr/>
          <p:nvPr/>
        </p:nvSpPr>
        <p:spPr>
          <a:xfrm>
            <a:off x="1515291" y="2502919"/>
            <a:ext cx="770709" cy="3008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3157" y="2069031"/>
                <a:ext cx="20582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57" y="2069031"/>
                <a:ext cx="2058227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64208"/>
              </p:ext>
            </p:extLst>
          </p:nvPr>
        </p:nvGraphicFramePr>
        <p:xfrm>
          <a:off x="1310863" y="3498227"/>
          <a:ext cx="6300000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1719644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033656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hth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5751184" y="3738455"/>
            <a:ext cx="122830" cy="1091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51184" y="4554341"/>
            <a:ext cx="122830" cy="1091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141830" y="417497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7128" y="417497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1379" y="417497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677" y="417497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9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0695 0.00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0625 1.1111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9913 -0.0016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9896 0.0011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41" grpId="0"/>
      <p:bldP spid="4" grpId="0" animBg="1"/>
      <p:bldP spid="15" grpId="0"/>
      <p:bldP spid="18" grpId="0" animBg="1"/>
      <p:bldP spid="19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5 - 8 on the worksheet (don’t stick it in – do the working out in your book) and re-number them 4 - 7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D7B31-13A4-4A14-B210-F9E240CA6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6400">
            <a:off x="6377465" y="4365261"/>
            <a:ext cx="3160150" cy="22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2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6218459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206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206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4"/>
                <a:stretch>
                  <a:fillRect l="-1626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12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206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206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300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487914" y="753591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48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59253" y="3334897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618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9253" y="2062342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 480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82682" y="4618401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61,800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132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23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96938"/>
              </p:ext>
            </p:extLst>
          </p:nvPr>
        </p:nvGraphicFramePr>
        <p:xfrm>
          <a:off x="2612571" y="982921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345973" y="1622768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chemeClr val="accent2"/>
                    </a:solidFill>
                  </a:rPr>
                  <a:t>132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2"/>
                    </a:solidFill>
                  </a:rPr>
                  <a:t> 3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21314" y="311176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 rot="19553338">
            <a:off x="4075809" y="1653629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46163" y="311176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8066" y="311176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3301" y="2468813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1" y="2468813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1787" y="3865967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87" y="3865967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 rot="18139271">
            <a:off x="3850894" y="1552508"/>
            <a:ext cx="397276" cy="1680659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FBCA2-17E4-46A3-8CA8-A3617E998E29}"/>
              </a:ext>
            </a:extLst>
          </p:cNvPr>
          <p:cNvSpPr txBox="1"/>
          <p:nvPr/>
        </p:nvSpPr>
        <p:spPr>
          <a:xfrm>
            <a:off x="4407510" y="2427529"/>
            <a:ext cx="3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09A788-79C0-4CA1-9247-273987C28DF6}"/>
              </a:ext>
            </a:extLst>
          </p:cNvPr>
          <p:cNvSpPr txBox="1"/>
          <p:nvPr/>
        </p:nvSpPr>
        <p:spPr>
          <a:xfrm>
            <a:off x="5372234" y="467698"/>
            <a:ext cx="282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Let’s do this together in our books.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2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10" grpId="0" animBg="1"/>
      <p:bldP spid="10" grpId="1" animBg="1"/>
      <p:bldP spid="11" grpId="0"/>
      <p:bldP spid="13" grpId="0"/>
      <p:bldP spid="19" grpId="0" animBg="1"/>
      <p:bldP spid="19" grpId="1" animBg="1"/>
      <p:bldP spid="1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132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23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88166"/>
              </p:ext>
            </p:extLst>
          </p:nvPr>
        </p:nvGraphicFramePr>
        <p:xfrm>
          <a:off x="2612571" y="982921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accent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chemeClr val="accent2"/>
                    </a:solidFill>
                  </a:rPr>
                  <a:t>132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2"/>
                    </a:solidFill>
                  </a:rPr>
                  <a:t> 3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7960" y="311050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809" y="311050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4712" y="311050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3536" y="247441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36" y="2474415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1787" y="385430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87" y="3854300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 rot="2319025">
            <a:off x="4081071" y="1704114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793052" y="1649604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1464" y="3787933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</a:rPr>
                  <a:t>132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6"/>
                    </a:solidFill>
                  </a:rPr>
                  <a:t> 20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464" y="3787933"/>
                <a:ext cx="3241963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430072" y="3787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3683" y="3787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8954" y="3787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3" name="Rounded Rectangle 22"/>
          <p:cNvSpPr/>
          <p:nvPr/>
        </p:nvSpPr>
        <p:spPr>
          <a:xfrm rot="19174308">
            <a:off x="3473836" y="1720580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22565" y="378172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3285" y="446425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2342" y="446425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1282" y="447852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5128" y="504903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0690" y="50490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7410" y="447852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211C2-E551-4E21-99C7-C752F513C958}"/>
              </a:ext>
            </a:extLst>
          </p:cNvPr>
          <p:cNvSpPr txBox="1"/>
          <p:nvPr/>
        </p:nvSpPr>
        <p:spPr>
          <a:xfrm>
            <a:off x="3838048" y="2422055"/>
            <a:ext cx="39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6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/>
      <p:bldP spid="20" grpId="0"/>
      <p:bldP spid="21" grpId="0"/>
      <p:bldP spid="22" grpId="0"/>
      <p:bldP spid="23" grpId="0" animBg="1"/>
      <p:bldP spid="23" grpId="1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326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32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451403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98344"/>
              </p:ext>
            </p:extLst>
          </p:nvPr>
        </p:nvGraphicFramePr>
        <p:xfrm>
          <a:off x="2612571" y="982921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345973" y="1622768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326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88" y="3050758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5409" y="309864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 rot="19553338">
            <a:off x="4075809" y="1653629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25902" y="309864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7009" y="309864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3301" y="247127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1" y="2471270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1787" y="3826607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87" y="3826607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 rot="18139271">
            <a:off x="3850894" y="1552508"/>
            <a:ext cx="397276" cy="1680659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426534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34878" y="5692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2386" y="3415733"/>
            <a:ext cx="37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24156" y="3604753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1F38C1-59E7-4CE5-AA62-E0C772806E27}"/>
              </a:ext>
            </a:extLst>
          </p:cNvPr>
          <p:cNvSpPr txBox="1"/>
          <p:nvPr/>
        </p:nvSpPr>
        <p:spPr>
          <a:xfrm>
            <a:off x="5372234" y="1137772"/>
            <a:ext cx="282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Let’s do this together in our books.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/>
      <p:bldP spid="10" grpId="0" animBg="1"/>
      <p:bldP spid="10" grpId="1" animBg="1"/>
      <p:bldP spid="11" grpId="0"/>
      <p:bldP spid="13" grpId="0"/>
      <p:bldP spid="19" grpId="0" animBg="1"/>
      <p:bldP spid="19" grpId="1" animBg="1"/>
      <p:bldP spid="17" grpId="0"/>
      <p:bldP spid="18" grpId="0"/>
      <p:bldP spid="18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3.3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.1|0.9|1|1.7|2.2|4.8|1.5|1.3|0.9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10.4|2.5|0.6|1.6|2.8|0.3|1.6|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9|10.9|2.7|2.7|1.1|5.9|0.5|2.6|5.8|11.9|0.4|6|1.3|6|2.3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0.6|9.3|10.3|0.8|4.2|3.6|8.8|0.9|4.5|2.9|13.7|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3|4|8.9|3|2.3|0.3|10.1|1.8|2.5|0.4|0.5|6.7|5.4|0.5|7.8|2.5|7.3|2.2|7|0.8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5|5.8|0.8|2.3|1.6|1.7|7.3|3.7|16.6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1|0.7|1|1.9|5.8|1.7|4.2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9.8|0.9|3.5|4.5|1.4|2.1|3.6|0.9|5.6|5|7.5|6.2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5.9|4.3|1.1|1.2|1.3|6.3|1.9|2|2.6|1.8|2.4|7.1|1.9|4.1|1.7|4.5|0.6|1.2|2|0.7|1.9|1.6|2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637D57-7B78-4B8C-83A0-F9C4A98E4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ee99ee9-287b-4f9a-957c-ba5ae7375c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9919</TotalTime>
  <Words>512</Words>
  <Application>Microsoft Office PowerPoint</Application>
  <PresentationFormat>On-screen Show (4:3)</PresentationFormat>
  <Paragraphs>222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1 - 3 on the worksheet (stick it 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5 - 8 on the worksheet (don’t stick it in – do the working out in your book) and re-number them 4 - 7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Kit Saddington</cp:lastModifiedBy>
  <cp:revision>333</cp:revision>
  <dcterms:created xsi:type="dcterms:W3CDTF">2019-07-05T11:02:13Z</dcterms:created>
  <dcterms:modified xsi:type="dcterms:W3CDTF">2022-01-19T18:32:14Z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