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300" r:id="rId6"/>
    <p:sldId id="286" r:id="rId7"/>
    <p:sldId id="292" r:id="rId8"/>
    <p:sldId id="298" r:id="rId9"/>
    <p:sldId id="301" r:id="rId10"/>
    <p:sldId id="302" r:id="rId11"/>
    <p:sldId id="29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CCFF99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B41C-291D-4EDE-B01C-2F41C0B88098}" type="datetimeFigureOut">
              <a:rPr lang="en-GB" smtClean="0"/>
              <a:t>06/01/2022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57256-6BBB-4786-A546-224CE6F4AA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6763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B41C-291D-4EDE-B01C-2F41C0B88098}" type="datetimeFigureOut">
              <a:rPr lang="en-GB" smtClean="0"/>
              <a:t>06/01/2022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57256-6BBB-4786-A546-224CE6F4AA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4531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B41C-291D-4EDE-B01C-2F41C0B88098}" type="datetimeFigureOut">
              <a:rPr lang="en-GB" smtClean="0"/>
              <a:t>06/01/2022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57256-6BBB-4786-A546-224CE6F4AA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4178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B41C-291D-4EDE-B01C-2F41C0B88098}" type="datetimeFigureOut">
              <a:rPr lang="en-GB" smtClean="0"/>
              <a:t>06/01/2022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57256-6BBB-4786-A546-224CE6F4AA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277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B41C-291D-4EDE-B01C-2F41C0B88098}" type="datetimeFigureOut">
              <a:rPr lang="en-GB" smtClean="0"/>
              <a:t>06/01/2022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57256-6BBB-4786-A546-224CE6F4AA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5261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B41C-291D-4EDE-B01C-2F41C0B88098}" type="datetimeFigureOut">
              <a:rPr lang="en-GB" smtClean="0"/>
              <a:t>06/01/2022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57256-6BBB-4786-A546-224CE6F4AA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7697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B41C-291D-4EDE-B01C-2F41C0B88098}" type="datetimeFigureOut">
              <a:rPr lang="en-GB" smtClean="0"/>
              <a:t>06/01/2022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57256-6BBB-4786-A546-224CE6F4AA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695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B41C-291D-4EDE-B01C-2F41C0B88098}" type="datetimeFigureOut">
              <a:rPr lang="en-GB" smtClean="0"/>
              <a:t>06/01/2022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57256-6BBB-4786-A546-224CE6F4AA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3374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B41C-291D-4EDE-B01C-2F41C0B88098}" type="datetimeFigureOut">
              <a:rPr lang="en-GB" smtClean="0"/>
              <a:t>06/01/2022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57256-6BBB-4786-A546-224CE6F4AA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1585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B41C-291D-4EDE-B01C-2F41C0B88098}" type="datetimeFigureOut">
              <a:rPr lang="en-GB" smtClean="0"/>
              <a:t>06/01/2022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57256-6BBB-4786-A546-224CE6F4AA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3094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B41C-291D-4EDE-B01C-2F41C0B88098}" type="datetimeFigureOut">
              <a:rPr lang="en-GB" smtClean="0"/>
              <a:t>06/01/2022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57256-6BBB-4786-A546-224CE6F4AA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1759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B41C-291D-4EDE-B01C-2F41C0B88098}" type="datetimeFigureOut">
              <a:rPr lang="en-GB" smtClean="0"/>
              <a:t>06/01/2022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57256-6BBB-4786-A546-224CE6F4AA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826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bbc.co.uk/bitesize/articles/zg6q96f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bbc.co.uk/bitesize/articles/zg6q96f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838622"/>
            <a:ext cx="9144000" cy="2387600"/>
          </a:xfrm>
        </p:spPr>
        <p:txBody>
          <a:bodyPr>
            <a:normAutofit/>
          </a:bodyPr>
          <a:lstStyle/>
          <a:p>
            <a:r>
              <a:rPr lang="en-GB" sz="9600" dirty="0" smtClean="0">
                <a:latin typeface="My Happy Ending" pitchFamily="2" charset="0"/>
                <a:ea typeface="My Happy Ending" pitchFamily="2" charset="0"/>
              </a:rPr>
              <a:t>Forces and Magnets</a:t>
            </a:r>
            <a:endParaRPr lang="en-GB" sz="9600" dirty="0">
              <a:latin typeface="My Happy Ending" pitchFamily="2" charset="0"/>
              <a:ea typeface="My Happy Ending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5188" y="2010741"/>
            <a:ext cx="9144000" cy="1655762"/>
          </a:xfrm>
        </p:spPr>
        <p:txBody>
          <a:bodyPr>
            <a:normAutofit/>
          </a:bodyPr>
          <a:lstStyle/>
          <a:p>
            <a:r>
              <a:rPr lang="en-GB" sz="6000" dirty="0">
                <a:latin typeface="My Happy Ending" pitchFamily="2" charset="0"/>
                <a:ea typeface="My Happy Ending" pitchFamily="2" charset="0"/>
              </a:rPr>
              <a:t>This half term, our science topic is:</a:t>
            </a:r>
          </a:p>
        </p:txBody>
      </p:sp>
    </p:spTree>
    <p:extLst>
      <p:ext uri="{BB962C8B-B14F-4D97-AF65-F5344CB8AC3E}">
        <p14:creationId xmlns:p14="http://schemas.microsoft.com/office/powerpoint/2010/main" val="566199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20" y="802566"/>
            <a:ext cx="9144000" cy="4979255"/>
          </a:xfrm>
        </p:spPr>
        <p:txBody>
          <a:bodyPr>
            <a:normAutofit/>
          </a:bodyPr>
          <a:lstStyle/>
          <a:p>
            <a:pPr algn="l"/>
            <a:r>
              <a:rPr lang="en-US" sz="4800" dirty="0" smtClean="0">
                <a:latin typeface="My Happy Ending" pitchFamily="2" charset="0"/>
                <a:ea typeface="My Happy Ending" pitchFamily="2" charset="0"/>
              </a:rPr>
              <a:t>Then, draw a science model to show what has happened using force arrows. Remember a bigger force is represented by a bigger arrow and a smaller force is represented by a smaller arrow. </a:t>
            </a:r>
          </a:p>
          <a:p>
            <a:pPr algn="l"/>
            <a:endParaRPr lang="en-US" sz="4800" dirty="0" smtClean="0">
              <a:latin typeface="My Happy Ending" pitchFamily="2" charset="0"/>
              <a:ea typeface="My Happy Ending" pitchFamily="2" charset="0"/>
            </a:endParaRPr>
          </a:p>
          <a:p>
            <a:pPr algn="l"/>
            <a:r>
              <a:rPr lang="en-US" sz="4800" dirty="0" smtClean="0">
                <a:latin typeface="My Happy Ending" pitchFamily="2" charset="0"/>
                <a:ea typeface="My Happy Ending" pitchFamily="2" charset="0"/>
              </a:rPr>
              <a:t>Can you write what has happened and why?</a:t>
            </a:r>
          </a:p>
          <a:p>
            <a:pPr algn="l"/>
            <a:endParaRPr lang="en-US" sz="4400" dirty="0">
              <a:latin typeface="My Happy Ending" pitchFamily="2" charset="0"/>
              <a:ea typeface="My Happy Endin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4941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99954" y="1058092"/>
            <a:ext cx="63616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latin typeface="My Happy Ending" pitchFamily="2" charset="0"/>
                <a:ea typeface="My Happy Ending" pitchFamily="2" charset="0"/>
              </a:rPr>
              <a:t>Tell your partner 3 things you have learnt about </a:t>
            </a:r>
            <a:r>
              <a:rPr lang="en-GB" sz="6000" dirty="0" smtClean="0">
                <a:latin typeface="My Happy Ending" pitchFamily="2" charset="0"/>
                <a:ea typeface="My Happy Ending" pitchFamily="2" charset="0"/>
              </a:rPr>
              <a:t>forces.</a:t>
            </a:r>
            <a:endParaRPr lang="en-GB" sz="6000" dirty="0">
              <a:latin typeface="My Happy Ending" pitchFamily="2" charset="0"/>
              <a:ea typeface="My Happy Endin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090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1337" y="802566"/>
            <a:ext cx="9668189" cy="4979255"/>
          </a:xfrm>
        </p:spPr>
        <p:txBody>
          <a:bodyPr>
            <a:normAutofit/>
          </a:bodyPr>
          <a:lstStyle/>
          <a:p>
            <a:pPr algn="l"/>
            <a:r>
              <a:rPr lang="en-GB" sz="5400" dirty="0">
                <a:latin typeface="My Happy Ending" pitchFamily="2" charset="0"/>
                <a:ea typeface="My Happy Ending" pitchFamily="2" charset="0"/>
              </a:rPr>
              <a:t>LO: </a:t>
            </a:r>
            <a:r>
              <a:rPr lang="en-GB" sz="5400" dirty="0" smtClean="0">
                <a:latin typeface="My Happy Ending" pitchFamily="2" charset="0"/>
                <a:ea typeface="My Happy Ending" pitchFamily="2" charset="0"/>
              </a:rPr>
              <a:t>To know what a </a:t>
            </a:r>
            <a:r>
              <a:rPr lang="en-GB" sz="5400" dirty="0" smtClean="0">
                <a:latin typeface="My Happy Ending" pitchFamily="2" charset="0"/>
                <a:ea typeface="My Happy Ending" pitchFamily="2" charset="0"/>
              </a:rPr>
              <a:t>force </a:t>
            </a:r>
            <a:r>
              <a:rPr lang="en-GB" sz="5400" dirty="0" smtClean="0">
                <a:latin typeface="My Happy Ending" pitchFamily="2" charset="0"/>
                <a:ea typeface="My Happy Ending" pitchFamily="2" charset="0"/>
              </a:rPr>
              <a:t>is.</a:t>
            </a:r>
          </a:p>
          <a:p>
            <a:pPr algn="l"/>
            <a:r>
              <a:rPr lang="en-GB" sz="5400" dirty="0" smtClean="0">
                <a:latin typeface="My Happy Ending" pitchFamily="2" charset="0"/>
                <a:ea typeface="My Happy Ending" pitchFamily="2" charset="0"/>
              </a:rPr>
              <a:t>LO</a:t>
            </a:r>
            <a:r>
              <a:rPr lang="en-GB" sz="5400" dirty="0">
                <a:latin typeface="My Happy Ending" pitchFamily="2" charset="0"/>
                <a:ea typeface="My Happy Ending" pitchFamily="2" charset="0"/>
              </a:rPr>
              <a:t>: To </a:t>
            </a:r>
            <a:r>
              <a:rPr lang="en-GB" sz="5400" dirty="0" smtClean="0">
                <a:latin typeface="My Happy Ending" pitchFamily="2" charset="0"/>
                <a:ea typeface="My Happy Ending" pitchFamily="2" charset="0"/>
              </a:rPr>
              <a:t>begin to use a science model to describe.</a:t>
            </a:r>
            <a:endParaRPr lang="en-GB" sz="5400" dirty="0">
              <a:latin typeface="My Happy Ending" pitchFamily="2" charset="0"/>
              <a:ea typeface="My Happy Endin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026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5526" y="802566"/>
            <a:ext cx="9144000" cy="4979255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GB" sz="6000" u="sng" dirty="0">
                <a:latin typeface="My Happy Ending" pitchFamily="2" charset="0"/>
                <a:ea typeface="My Happy Ending" pitchFamily="2" charset="0"/>
              </a:rPr>
              <a:t>Vocabulary</a:t>
            </a:r>
          </a:p>
          <a:p>
            <a:pPr algn="l"/>
            <a:r>
              <a:rPr lang="en-GB" sz="4800" dirty="0">
                <a:latin typeface="My Happy Ending" pitchFamily="2" charset="0"/>
                <a:ea typeface="My Happy Ending" pitchFamily="2" charset="0"/>
              </a:rPr>
              <a:t>f</a:t>
            </a:r>
            <a:r>
              <a:rPr lang="en-GB" sz="4800" dirty="0" smtClean="0">
                <a:latin typeface="My Happy Ending" pitchFamily="2" charset="0"/>
                <a:ea typeface="My Happy Ending" pitchFamily="2" charset="0"/>
              </a:rPr>
              <a:t>orce 		push 		pull 		contact force 	</a:t>
            </a:r>
          </a:p>
          <a:p>
            <a:pPr algn="l"/>
            <a:r>
              <a:rPr lang="en-GB" sz="4800" dirty="0" smtClean="0">
                <a:latin typeface="My Happy Ending" pitchFamily="2" charset="0"/>
                <a:ea typeface="My Happy Ending" pitchFamily="2" charset="0"/>
              </a:rPr>
              <a:t>distance force 	gravity 	force arrow</a:t>
            </a:r>
          </a:p>
          <a:p>
            <a:pPr algn="l"/>
            <a:r>
              <a:rPr lang="en-GB" sz="4800" dirty="0" smtClean="0">
                <a:latin typeface="My Happy Ending" pitchFamily="2" charset="0"/>
                <a:ea typeface="My Happy Ending" pitchFamily="2" charset="0"/>
              </a:rPr>
              <a:t>movement </a:t>
            </a:r>
            <a:r>
              <a:rPr lang="en-GB" sz="4800" dirty="0">
                <a:latin typeface="My Happy Ending" pitchFamily="2" charset="0"/>
                <a:ea typeface="My Happy Ending" pitchFamily="2" charset="0"/>
              </a:rPr>
              <a:t>(associated terminology</a:t>
            </a:r>
            <a:r>
              <a:rPr lang="en-GB" sz="4800" dirty="0" smtClean="0">
                <a:latin typeface="My Happy Ending" pitchFamily="2" charset="0"/>
                <a:ea typeface="My Happy Ending" pitchFamily="2" charset="0"/>
              </a:rPr>
              <a:t>) 		magnetic magnetism 		poles </a:t>
            </a:r>
            <a:r>
              <a:rPr lang="en-GB" sz="4800" dirty="0">
                <a:latin typeface="My Happy Ending" pitchFamily="2" charset="0"/>
                <a:ea typeface="My Happy Ending" pitchFamily="2" charset="0"/>
              </a:rPr>
              <a:t>(north, south</a:t>
            </a:r>
            <a:r>
              <a:rPr lang="en-GB" sz="4800" dirty="0" smtClean="0">
                <a:latin typeface="My Happy Ending" pitchFamily="2" charset="0"/>
                <a:ea typeface="My Happy Ending" pitchFamily="2" charset="0"/>
              </a:rPr>
              <a:t>) 		attract repel 		non-magnetic</a:t>
            </a:r>
            <a:endParaRPr lang="en-GB" sz="4800" dirty="0">
              <a:latin typeface="My Happy Ending" pitchFamily="2" charset="0"/>
              <a:ea typeface="My Happy Ending" pitchFamily="2" charset="0"/>
            </a:endParaRPr>
          </a:p>
          <a:p>
            <a:pPr algn="l"/>
            <a:r>
              <a:rPr lang="en-GB" sz="5400" dirty="0" smtClean="0">
                <a:latin typeface="My Happy Ending" pitchFamily="2" charset="0"/>
                <a:ea typeface="My Happy Ending" pitchFamily="2" charset="0"/>
              </a:rPr>
              <a:t>These </a:t>
            </a:r>
            <a:r>
              <a:rPr lang="en-GB" sz="5400" dirty="0">
                <a:latin typeface="My Happy Ending" pitchFamily="2" charset="0"/>
                <a:ea typeface="My Happy Ending" pitchFamily="2" charset="0"/>
              </a:rPr>
              <a:t>are some of the words we will be using over the course of the unit.</a:t>
            </a:r>
          </a:p>
          <a:p>
            <a:pPr algn="l"/>
            <a:endParaRPr lang="en-GB" sz="6000" u="sng" dirty="0">
              <a:latin typeface="My Happy Ending" pitchFamily="2" charset="0"/>
              <a:ea typeface="My Happy Endin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633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8143" y="828692"/>
            <a:ext cx="9144000" cy="4979255"/>
          </a:xfrm>
        </p:spPr>
        <p:txBody>
          <a:bodyPr>
            <a:normAutofit/>
          </a:bodyPr>
          <a:lstStyle/>
          <a:p>
            <a:pPr algn="l"/>
            <a:r>
              <a:rPr lang="en-GB" sz="5400" dirty="0" smtClean="0">
                <a:latin typeface="My Happy Ending" pitchFamily="2" charset="0"/>
                <a:ea typeface="My Happy Ending" pitchFamily="2" charset="0"/>
              </a:rPr>
              <a:t>What do you think a </a:t>
            </a:r>
            <a:r>
              <a:rPr lang="en-GB" sz="5400" dirty="0" smtClean="0">
                <a:latin typeface="My Happy Ending" pitchFamily="2" charset="0"/>
                <a:ea typeface="My Happy Ending" pitchFamily="2" charset="0"/>
              </a:rPr>
              <a:t>force </a:t>
            </a:r>
            <a:r>
              <a:rPr lang="en-GB" sz="5400" dirty="0" smtClean="0">
                <a:latin typeface="My Happy Ending" pitchFamily="2" charset="0"/>
                <a:ea typeface="My Happy Ending" pitchFamily="2" charset="0"/>
              </a:rPr>
              <a:t>is?</a:t>
            </a:r>
          </a:p>
          <a:p>
            <a:pPr algn="l"/>
            <a:endParaRPr lang="en-GB" sz="5400" dirty="0">
              <a:latin typeface="My Happy Ending" pitchFamily="2" charset="0"/>
              <a:ea typeface="My Happy Ending" pitchFamily="2" charset="0"/>
            </a:endParaRPr>
          </a:p>
          <a:p>
            <a:pPr algn="l"/>
            <a:r>
              <a:rPr lang="en-GB" sz="5400" dirty="0" smtClean="0">
                <a:latin typeface="My Happy Ending" pitchFamily="2" charset="0"/>
                <a:ea typeface="My Happy Ending" pitchFamily="2" charset="0"/>
              </a:rPr>
              <a:t>Let’s have a look at the </a:t>
            </a:r>
            <a:r>
              <a:rPr lang="en-GB" sz="5400" dirty="0" smtClean="0">
                <a:latin typeface="My Happy Ending" pitchFamily="2" charset="0"/>
                <a:ea typeface="My Happy Ending" pitchFamily="2" charset="0"/>
              </a:rPr>
              <a:t>video on the next </a:t>
            </a:r>
            <a:r>
              <a:rPr lang="en-GB" sz="5400" dirty="0" smtClean="0">
                <a:latin typeface="My Happy Ending" pitchFamily="2" charset="0"/>
                <a:ea typeface="My Happy Ending" pitchFamily="2" charset="0"/>
              </a:rPr>
              <a:t>slide </a:t>
            </a:r>
            <a:r>
              <a:rPr lang="en-GB" sz="5400" dirty="0" smtClean="0">
                <a:latin typeface="My Happy Ending" pitchFamily="2" charset="0"/>
                <a:ea typeface="My Happy Ending" pitchFamily="2" charset="0"/>
              </a:rPr>
              <a:t>to find out more.</a:t>
            </a:r>
            <a:endParaRPr lang="en-GB" sz="5400" dirty="0">
              <a:latin typeface="My Happy Ending" pitchFamily="2" charset="0"/>
              <a:ea typeface="My Happy Ending" pitchFamily="2" charset="0"/>
            </a:endParaRPr>
          </a:p>
          <a:p>
            <a:pPr algn="l"/>
            <a:endParaRPr lang="en-GB" sz="6000" u="sng" dirty="0">
              <a:latin typeface="My Happy Ending" pitchFamily="2" charset="0"/>
              <a:ea typeface="My Happy Ending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6647" y="572534"/>
            <a:ext cx="1409248" cy="1217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423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5159" y="5348441"/>
            <a:ext cx="9144000" cy="895605"/>
          </a:xfrm>
        </p:spPr>
        <p:txBody>
          <a:bodyPr>
            <a:normAutofit/>
          </a:bodyPr>
          <a:lstStyle/>
          <a:p>
            <a:pPr algn="l"/>
            <a:r>
              <a:rPr lang="en-GB" sz="5400" dirty="0" smtClean="0">
                <a:latin typeface="My Happy Ending" pitchFamily="2" charset="0"/>
                <a:ea typeface="My Happy Ending" pitchFamily="2" charset="0"/>
              </a:rPr>
              <a:t>What </a:t>
            </a:r>
            <a:r>
              <a:rPr lang="en-GB" sz="5400" dirty="0" smtClean="0">
                <a:latin typeface="My Happy Ending" pitchFamily="2" charset="0"/>
                <a:ea typeface="My Happy Ending" pitchFamily="2" charset="0"/>
              </a:rPr>
              <a:t>is a force? </a:t>
            </a:r>
            <a:endParaRPr lang="en-GB" sz="5400" dirty="0">
              <a:latin typeface="My Happy Ending" pitchFamily="2" charset="0"/>
              <a:ea typeface="My Happy Ending" pitchFamily="2" charset="0"/>
            </a:endParaRPr>
          </a:p>
          <a:p>
            <a:pPr algn="l"/>
            <a:endParaRPr lang="en-GB" sz="6000" u="sng" dirty="0">
              <a:latin typeface="My Happy Ending" pitchFamily="2" charset="0"/>
              <a:ea typeface="My Happy Ending" pitchFamily="2" charset="0"/>
            </a:endParaRPr>
          </a:p>
        </p:txBody>
      </p:sp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5159" y="638582"/>
            <a:ext cx="7686675" cy="435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800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5263" y="440869"/>
            <a:ext cx="9144000" cy="982979"/>
          </a:xfrm>
        </p:spPr>
        <p:txBody>
          <a:bodyPr>
            <a:normAutofit/>
          </a:bodyPr>
          <a:lstStyle/>
          <a:p>
            <a:pPr algn="l"/>
            <a:r>
              <a:rPr lang="en-GB" sz="5400" dirty="0" smtClean="0">
                <a:latin typeface="My Happy Ending" pitchFamily="2" charset="0"/>
                <a:ea typeface="My Happy Ending" pitchFamily="2" charset="0"/>
              </a:rPr>
              <a:t>Now let’s try this activity…</a:t>
            </a:r>
            <a:endParaRPr lang="en-GB" sz="5400" dirty="0" smtClean="0">
              <a:latin typeface="My Happy Ending" pitchFamily="2" charset="0"/>
              <a:ea typeface="My Happy Ending" pitchFamily="2" charset="0"/>
            </a:endParaRPr>
          </a:p>
          <a:p>
            <a:pPr algn="l"/>
            <a:endParaRPr lang="en-GB" sz="5400" dirty="0">
              <a:latin typeface="My Happy Ending" pitchFamily="2" charset="0"/>
              <a:ea typeface="My Happy Ending" pitchFamily="2" charset="0"/>
            </a:endParaRPr>
          </a:p>
          <a:p>
            <a:pPr algn="l"/>
            <a:endParaRPr lang="en-GB" sz="6000" u="sng" dirty="0">
              <a:latin typeface="My Happy Ending" pitchFamily="2" charset="0"/>
              <a:ea typeface="My Happy Ending" pitchFamily="2" charset="0"/>
            </a:endParaRPr>
          </a:p>
        </p:txBody>
      </p:sp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2113" y="1675312"/>
            <a:ext cx="767715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787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20" y="802566"/>
            <a:ext cx="9144000" cy="4979255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GB" sz="5400" dirty="0" smtClean="0">
                <a:latin typeface="My Happy Ending" pitchFamily="2" charset="0"/>
                <a:ea typeface="My Happy Ending" pitchFamily="2" charset="0"/>
              </a:rPr>
              <a:t>Let’s have some fun and investigate </a:t>
            </a:r>
            <a:r>
              <a:rPr lang="en-GB" sz="5400" dirty="0" smtClean="0">
                <a:latin typeface="My Happy Ending" pitchFamily="2" charset="0"/>
                <a:ea typeface="My Happy Ending" pitchFamily="2" charset="0"/>
              </a:rPr>
              <a:t>pushes and pulls</a:t>
            </a:r>
            <a:r>
              <a:rPr lang="en-GB" sz="5400" dirty="0" smtClean="0">
                <a:latin typeface="My Happy Ending" pitchFamily="2" charset="0"/>
                <a:ea typeface="My Happy Ending" pitchFamily="2" charset="0"/>
              </a:rPr>
              <a:t>!</a:t>
            </a:r>
          </a:p>
          <a:p>
            <a:pPr algn="l"/>
            <a:endParaRPr lang="en-GB" sz="5400" dirty="0">
              <a:latin typeface="My Happy Ending" pitchFamily="2" charset="0"/>
              <a:ea typeface="My Happy Ending" pitchFamily="2" charset="0"/>
            </a:endParaRPr>
          </a:p>
          <a:p>
            <a:pPr algn="l"/>
            <a:r>
              <a:rPr lang="en-GB" sz="5400" dirty="0" smtClean="0">
                <a:latin typeface="My Happy Ending" pitchFamily="2" charset="0"/>
                <a:ea typeface="My Happy Ending" pitchFamily="2" charset="0"/>
              </a:rPr>
              <a:t>BEFORE: say what you think might happen. </a:t>
            </a:r>
          </a:p>
          <a:p>
            <a:pPr algn="l"/>
            <a:r>
              <a:rPr lang="en-GB" sz="5400" dirty="0" smtClean="0">
                <a:latin typeface="My Happy Ending" pitchFamily="2" charset="0"/>
                <a:ea typeface="My Happy Ending" pitchFamily="2" charset="0"/>
              </a:rPr>
              <a:t>AFTER: say what actually happened. </a:t>
            </a:r>
          </a:p>
          <a:p>
            <a:pPr algn="l"/>
            <a:r>
              <a:rPr lang="en-GB" sz="5400" dirty="0" smtClean="0">
                <a:latin typeface="My Happy Ending" pitchFamily="2" charset="0"/>
                <a:ea typeface="My Happy Ending" pitchFamily="2" charset="0"/>
              </a:rPr>
              <a:t>WHY: can you explain why?</a:t>
            </a:r>
          </a:p>
          <a:p>
            <a:pPr algn="l"/>
            <a:endParaRPr lang="en-GB" sz="5400" dirty="0" smtClean="0">
              <a:latin typeface="My Happy Ending" pitchFamily="2" charset="0"/>
              <a:ea typeface="My Happy Ending" pitchFamily="2" charset="0"/>
            </a:endParaRPr>
          </a:p>
          <a:p>
            <a:pPr algn="l"/>
            <a:r>
              <a:rPr lang="en-GB" sz="5400" dirty="0" smtClean="0">
                <a:latin typeface="My Happy Ending" pitchFamily="2" charset="0"/>
                <a:ea typeface="My Happy Ending" pitchFamily="2" charset="0"/>
              </a:rPr>
              <a:t>Try the following activities…</a:t>
            </a:r>
          </a:p>
          <a:p>
            <a:pPr algn="l"/>
            <a:endParaRPr lang="en-GB" sz="6000" u="sng" dirty="0">
              <a:latin typeface="My Happy Ending" pitchFamily="2" charset="0"/>
              <a:ea typeface="My Happy Endin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7135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8415" y="436807"/>
            <a:ext cx="9144000" cy="2828908"/>
          </a:xfrm>
        </p:spPr>
        <p:txBody>
          <a:bodyPr>
            <a:normAutofit lnSpcReduction="10000"/>
          </a:bodyPr>
          <a:lstStyle/>
          <a:p>
            <a:pPr lvl="0" algn="l"/>
            <a:r>
              <a:rPr lang="en-US" sz="5400" dirty="0" smtClean="0">
                <a:latin typeface="My Happy Ending" pitchFamily="2" charset="0"/>
                <a:ea typeface="My Happy Ending" pitchFamily="2" charset="0"/>
              </a:rPr>
              <a:t>First, change the shape </a:t>
            </a:r>
            <a:r>
              <a:rPr lang="en-US" sz="5400" dirty="0">
                <a:latin typeface="My Happy Ending" pitchFamily="2" charset="0"/>
                <a:ea typeface="My Happy Ending" pitchFamily="2" charset="0"/>
              </a:rPr>
              <a:t>of materials by </a:t>
            </a:r>
            <a:r>
              <a:rPr lang="en-US" sz="5400" dirty="0" smtClean="0">
                <a:latin typeface="My Happy Ending" pitchFamily="2" charset="0"/>
                <a:ea typeface="My Happy Ending" pitchFamily="2" charset="0"/>
              </a:rPr>
              <a:t>twisting, stretching, squashing </a:t>
            </a:r>
            <a:r>
              <a:rPr lang="en-US" sz="5400" dirty="0">
                <a:latin typeface="My Happy Ending" pitchFamily="2" charset="0"/>
                <a:ea typeface="My Happy Ending" pitchFamily="2" charset="0"/>
              </a:rPr>
              <a:t>etc. Identify </a:t>
            </a:r>
            <a:r>
              <a:rPr lang="en-US" sz="5400" dirty="0" smtClean="0">
                <a:latin typeface="My Happy Ending" pitchFamily="2" charset="0"/>
                <a:ea typeface="My Happy Ending" pitchFamily="2" charset="0"/>
              </a:rPr>
              <a:t>the action </a:t>
            </a:r>
            <a:r>
              <a:rPr lang="en-US" sz="5400" dirty="0">
                <a:latin typeface="My Happy Ending" pitchFamily="2" charset="0"/>
                <a:ea typeface="My Happy Ending" pitchFamily="2" charset="0"/>
              </a:rPr>
              <a:t>as </a:t>
            </a:r>
            <a:r>
              <a:rPr lang="en-US" sz="5400" dirty="0" smtClean="0">
                <a:latin typeface="My Happy Ending" pitchFamily="2" charset="0"/>
                <a:ea typeface="My Happy Ending" pitchFamily="2" charset="0"/>
              </a:rPr>
              <a:t>a push </a:t>
            </a:r>
            <a:r>
              <a:rPr lang="en-US" sz="5400" dirty="0">
                <a:latin typeface="My Happy Ending" pitchFamily="2" charset="0"/>
                <a:ea typeface="My Happy Ending" pitchFamily="2" charset="0"/>
              </a:rPr>
              <a:t>or </a:t>
            </a:r>
            <a:r>
              <a:rPr lang="en-US" sz="5400" dirty="0" smtClean="0">
                <a:latin typeface="My Happy Ending" pitchFamily="2" charset="0"/>
                <a:ea typeface="My Happy Ending" pitchFamily="2" charset="0"/>
              </a:rPr>
              <a:t>a pull. You could use paper, modelling clay etc.</a:t>
            </a:r>
          </a:p>
          <a:p>
            <a:pPr lvl="0" algn="l"/>
            <a:endParaRPr lang="en-GB" sz="4400" dirty="0">
              <a:latin typeface="My Happy Ending" pitchFamily="2" charset="0"/>
              <a:ea typeface="My Happy Ending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384152">
            <a:off x="9445782" y="387721"/>
            <a:ext cx="2536413" cy="16647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576257">
            <a:off x="4859818" y="3602559"/>
            <a:ext cx="2867866" cy="20975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189683">
            <a:off x="8315503" y="3237790"/>
            <a:ext cx="3046561" cy="22751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728461">
            <a:off x="397534" y="3428907"/>
            <a:ext cx="4005180" cy="186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8462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3589" y="535578"/>
            <a:ext cx="9406931" cy="5246244"/>
          </a:xfrm>
        </p:spPr>
        <p:txBody>
          <a:bodyPr>
            <a:normAutofit/>
          </a:bodyPr>
          <a:lstStyle/>
          <a:p>
            <a:pPr algn="l"/>
            <a:r>
              <a:rPr lang="en-US" sz="5400" dirty="0" smtClean="0">
                <a:latin typeface="My Happy Ending" pitchFamily="2" charset="0"/>
                <a:ea typeface="My Happy Ending" pitchFamily="2" charset="0"/>
              </a:rPr>
              <a:t>Next, use </a:t>
            </a:r>
            <a:r>
              <a:rPr lang="en-US" sz="5400" dirty="0">
                <a:latin typeface="My Happy Ending" pitchFamily="2" charset="0"/>
                <a:ea typeface="My Happy Ending" pitchFamily="2" charset="0"/>
              </a:rPr>
              <a:t>toy cars, bean bags, etc. Make them move / move faster / slower / further. </a:t>
            </a:r>
            <a:r>
              <a:rPr lang="en-US" sz="5400" dirty="0" smtClean="0">
                <a:latin typeface="My Happy Ending" pitchFamily="2" charset="0"/>
                <a:ea typeface="My Happy Ending" pitchFamily="2" charset="0"/>
              </a:rPr>
              <a:t>Identify the </a:t>
            </a:r>
            <a:r>
              <a:rPr lang="en-US" sz="5400" dirty="0">
                <a:latin typeface="My Happy Ending" pitchFamily="2" charset="0"/>
                <a:ea typeface="My Happy Ending" pitchFamily="2" charset="0"/>
              </a:rPr>
              <a:t>size of </a:t>
            </a:r>
            <a:r>
              <a:rPr lang="en-US" sz="5400" dirty="0" smtClean="0">
                <a:latin typeface="My Happy Ending" pitchFamily="2" charset="0"/>
                <a:ea typeface="My Happy Ending" pitchFamily="2" charset="0"/>
              </a:rPr>
              <a:t>the push </a:t>
            </a:r>
            <a:r>
              <a:rPr lang="en-US" sz="5400" dirty="0">
                <a:latin typeface="My Happy Ending" pitchFamily="2" charset="0"/>
                <a:ea typeface="My Happy Ending" pitchFamily="2" charset="0"/>
              </a:rPr>
              <a:t>or pull. </a:t>
            </a:r>
            <a:endParaRPr lang="en-US" sz="5400" dirty="0" smtClean="0">
              <a:latin typeface="My Happy Ending" pitchFamily="2" charset="0"/>
              <a:ea typeface="My Happy Ending" pitchFamily="2" charset="0"/>
            </a:endParaRPr>
          </a:p>
          <a:p>
            <a:pPr algn="l"/>
            <a:endParaRPr lang="en-US" sz="5400" dirty="0" smtClean="0">
              <a:latin typeface="My Happy Ending" pitchFamily="2" charset="0"/>
              <a:ea typeface="My Happy Ending" pitchFamily="2" charset="0"/>
            </a:endParaRPr>
          </a:p>
          <a:p>
            <a:pPr algn="l"/>
            <a:endParaRPr lang="en-US" sz="5400" dirty="0" smtClean="0">
              <a:latin typeface="My Happy Ending" pitchFamily="2" charset="0"/>
              <a:ea typeface="My Happy Ending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3360" y="3158700"/>
            <a:ext cx="2551611" cy="25516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9916" y="2262595"/>
            <a:ext cx="3027862" cy="30278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2983" y="3062151"/>
            <a:ext cx="1457325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979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705</TotalTime>
  <Words>229</Words>
  <Application>Microsoft Office PowerPoint</Application>
  <PresentationFormat>Widescreen</PresentationFormat>
  <Paragraphs>27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My Happy Ending</vt:lpstr>
      <vt:lpstr>Office Theme</vt:lpstr>
      <vt:lpstr>Forces and Magnets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Deborah Hamilton</dc:creator>
  <cp:lastModifiedBy>Deborah Hamilton</cp:lastModifiedBy>
  <cp:revision>94</cp:revision>
  <dcterms:created xsi:type="dcterms:W3CDTF">2021-09-11T16:25:42Z</dcterms:created>
  <dcterms:modified xsi:type="dcterms:W3CDTF">2022-01-06T19:33:34Z</dcterms:modified>
</cp:coreProperties>
</file>