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6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840B66-360F-4791-9AE0-6E53FD4DFD91}"/>
              </a:ext>
            </a:extLst>
          </p:cNvPr>
          <p:cNvSpPr txBox="1"/>
          <p:nvPr/>
        </p:nvSpPr>
        <p:spPr>
          <a:xfrm>
            <a:off x="187625" y="202761"/>
            <a:ext cx="82904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u="sng" dirty="0"/>
              <a:t>08.01.21</a:t>
            </a:r>
          </a:p>
          <a:p>
            <a:r>
              <a:rPr lang="en-GB" sz="2400" u="sng" dirty="0"/>
              <a:t> </a:t>
            </a:r>
          </a:p>
          <a:p>
            <a:r>
              <a:rPr lang="en-GB" sz="3000" u="sng" dirty="0"/>
              <a:t>LO. I can use written methods to support multiplication.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A221E-B35F-481E-862B-C98B7AA2DDB3}"/>
              </a:ext>
            </a:extLst>
          </p:cNvPr>
          <p:cNvSpPr txBox="1"/>
          <p:nvPr/>
        </p:nvSpPr>
        <p:spPr>
          <a:xfrm>
            <a:off x="426775" y="2081648"/>
            <a:ext cx="85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Times table task </a:t>
            </a:r>
            <a:r>
              <a:rPr lang="en-GB" sz="1400" dirty="0"/>
              <a:t>(15min max)</a:t>
            </a:r>
          </a:p>
          <a:p>
            <a:r>
              <a:rPr lang="en-GB" sz="2400" dirty="0"/>
              <a:t>- </a:t>
            </a:r>
            <a:r>
              <a:rPr lang="en-GB" sz="2800" dirty="0"/>
              <a:t>Write out your 4 times table on your whiteboard.</a:t>
            </a:r>
          </a:p>
          <a:p>
            <a:endParaRPr lang="en-GB" sz="2800" dirty="0"/>
          </a:p>
          <a:p>
            <a:r>
              <a:rPr lang="en-GB" sz="2800" dirty="0"/>
              <a:t>- Write out your 8 times table on your whiteboard.</a:t>
            </a:r>
          </a:p>
          <a:p>
            <a:endParaRPr lang="en-GB" sz="2800" dirty="0"/>
          </a:p>
          <a:p>
            <a:r>
              <a:rPr lang="en-GB" sz="2800" dirty="0"/>
              <a:t>- What patterns do you know to support your 4 times table?</a:t>
            </a:r>
          </a:p>
          <a:p>
            <a:r>
              <a:rPr lang="en-GB" sz="2800" dirty="0"/>
              <a:t>- What patterns do you know to support your 8 times table?</a:t>
            </a:r>
          </a:p>
          <a:p>
            <a:endParaRPr lang="en-GB" sz="2800" dirty="0"/>
          </a:p>
          <a:p>
            <a:r>
              <a:rPr lang="en-GB" sz="2800" dirty="0"/>
              <a:t>- How can we use our 4 x table to support your 8 x table?</a:t>
            </a:r>
          </a:p>
        </p:txBody>
      </p:sp>
    </p:spTree>
    <p:extLst>
      <p:ext uri="{BB962C8B-B14F-4D97-AF65-F5344CB8AC3E}">
        <p14:creationId xmlns:p14="http://schemas.microsoft.com/office/powerpoint/2010/main" val="43603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2738D8-8483-46BF-99DD-242E2E53BE66}"/>
              </a:ext>
            </a:extLst>
          </p:cNvPr>
          <p:cNvSpPr txBox="1"/>
          <p:nvPr/>
        </p:nvSpPr>
        <p:spPr>
          <a:xfrm>
            <a:off x="187625" y="1389600"/>
            <a:ext cx="763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Stick page 1, with questions 1 and 2 in your books.</a:t>
            </a:r>
          </a:p>
        </p:txBody>
      </p:sp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1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9DBB95-E46D-46FE-BAB3-AE310D0AE8B9}"/>
              </a:ext>
            </a:extLst>
          </p:cNvPr>
          <p:cNvSpPr txBox="1"/>
          <p:nvPr/>
        </p:nvSpPr>
        <p:spPr>
          <a:xfrm>
            <a:off x="187625" y="131989"/>
            <a:ext cx="763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Let’s discuss this problem as a class.</a:t>
            </a:r>
          </a:p>
        </p:txBody>
      </p:sp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83C4A8-2ED6-4B8F-8D0B-9013D2446EBD}"/>
              </a:ext>
            </a:extLst>
          </p:cNvPr>
          <p:cNvSpPr txBox="1"/>
          <p:nvPr/>
        </p:nvSpPr>
        <p:spPr>
          <a:xfrm>
            <a:off x="187625" y="0"/>
            <a:ext cx="7634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Stick this problem in your book and work through it with you partner.</a:t>
            </a:r>
          </a:p>
        </p:txBody>
      </p:sp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15451" r="11385" b="42767"/>
          <a:stretch/>
        </p:blipFill>
        <p:spPr>
          <a:xfrm>
            <a:off x="354331" y="2565115"/>
            <a:ext cx="8435338" cy="3038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4442E8-64C5-44EE-A380-3C523D7B08C0}"/>
              </a:ext>
            </a:extLst>
          </p:cNvPr>
          <p:cNvSpPr txBox="1"/>
          <p:nvPr/>
        </p:nvSpPr>
        <p:spPr>
          <a:xfrm>
            <a:off x="187625" y="211015"/>
            <a:ext cx="76340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Discuss this problem with your partner.</a:t>
            </a:r>
          </a:p>
          <a:p>
            <a:endParaRPr lang="en-GB" sz="2800" dirty="0"/>
          </a:p>
          <a:p>
            <a:r>
              <a:rPr lang="en-GB" sz="2800" dirty="0"/>
              <a:t>What are the key pieces of information? </a:t>
            </a:r>
          </a:p>
          <a:p>
            <a:r>
              <a:rPr lang="en-GB" sz="2800" dirty="0"/>
              <a:t>What is the question asking you?</a:t>
            </a:r>
          </a:p>
          <a:p>
            <a:r>
              <a:rPr lang="en-GB" sz="2800" dirty="0"/>
              <a:t>How would you set it out in your book?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Let’s share your ideas and working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17354" r="12728" b="13666"/>
          <a:stretch/>
        </p:blipFill>
        <p:spPr>
          <a:xfrm>
            <a:off x="712794" y="1403336"/>
            <a:ext cx="7371471" cy="44735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09DD79-52D4-4190-B4F1-C181F8BE37E0}"/>
              </a:ext>
            </a:extLst>
          </p:cNvPr>
          <p:cNvSpPr txBox="1"/>
          <p:nvPr/>
        </p:nvSpPr>
        <p:spPr>
          <a:xfrm>
            <a:off x="253260" y="117693"/>
            <a:ext cx="86374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Plenary. Stick this problem in your book. Discuss how you might solve the problems with your partner then we will discuss our thinking as a class.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Use your chosen methods to solve the problems – you can change how you solve them if you need to!</a:t>
            </a:r>
          </a:p>
        </p:txBody>
      </p:sp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211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30</cp:revision>
  <dcterms:created xsi:type="dcterms:W3CDTF">2019-07-05T11:02:13Z</dcterms:created>
  <dcterms:modified xsi:type="dcterms:W3CDTF">2020-12-08T16:33:15Z</dcterms:modified>
</cp:coreProperties>
</file>