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330" r:id="rId5"/>
    <p:sldId id="331" r:id="rId6"/>
    <p:sldId id="332" r:id="rId7"/>
    <p:sldId id="314" r:id="rId8"/>
    <p:sldId id="334" r:id="rId9"/>
    <p:sldId id="33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00"/>
    <a:srgbClr val="CC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76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3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17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7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26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9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9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37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58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09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75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B41C-291D-4EDE-B01C-2F41C0B8809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26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38622"/>
            <a:ext cx="9144000" cy="2387600"/>
          </a:xfrm>
        </p:spPr>
        <p:txBody>
          <a:bodyPr>
            <a:normAutofit/>
          </a:bodyPr>
          <a:lstStyle/>
          <a:p>
            <a:r>
              <a:rPr lang="en-GB" sz="9600" dirty="0">
                <a:latin typeface="My Happy Ending" pitchFamily="2" charset="0"/>
                <a:ea typeface="My Happy Ending" pitchFamily="2" charset="0"/>
              </a:rPr>
              <a:t>Forces and Magnets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5188" y="2010741"/>
            <a:ext cx="9144000" cy="1655762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My Happy Ending" pitchFamily="2" charset="0"/>
                <a:ea typeface="My Happy Ending" pitchFamily="2" charset="0"/>
              </a:rPr>
              <a:t>This half term, our science topic is:</a:t>
            </a:r>
          </a:p>
        </p:txBody>
      </p:sp>
    </p:spTree>
    <p:extLst>
      <p:ext uri="{BB962C8B-B14F-4D97-AF65-F5344CB8AC3E}">
        <p14:creationId xmlns:p14="http://schemas.microsoft.com/office/powerpoint/2010/main" val="56619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1337" y="802566"/>
            <a:ext cx="9668189" cy="4979255"/>
          </a:xfrm>
        </p:spPr>
        <p:txBody>
          <a:bodyPr>
            <a:normAutofit/>
          </a:bodyPr>
          <a:lstStyle/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know a </a:t>
            </a:r>
            <a:r>
              <a:rPr lang="en-US" sz="6000" smtClean="0">
                <a:latin typeface="My Happy Ending" pitchFamily="2" charset="0"/>
                <a:ea typeface="My Happy Ending" pitchFamily="2" charset="0"/>
              </a:rPr>
              <a:t>material that </a:t>
            </a: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magnets are attracted to.</a:t>
            </a:r>
          </a:p>
          <a:p>
            <a:pPr algn="l"/>
            <a:endParaRPr lang="en-US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US" sz="6000" dirty="0">
                <a:latin typeface="My Happy Ending" pitchFamily="2" charset="0"/>
                <a:ea typeface="My Happy Ending" pitchFamily="2" charset="0"/>
              </a:rPr>
              <a:t>f</a:t>
            </a: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ollow </a:t>
            </a:r>
            <a:r>
              <a:rPr lang="en-US" sz="6000" dirty="0">
                <a:latin typeface="My Happy Ending" pitchFamily="2" charset="0"/>
                <a:ea typeface="My Happy Ending" pitchFamily="2" charset="0"/>
              </a:rPr>
              <a:t>written </a:t>
            </a:r>
            <a:r>
              <a:rPr lang="en-US" sz="6000" dirty="0" smtClean="0">
                <a:latin typeface="My Happy Ending" pitchFamily="2" charset="0"/>
                <a:ea typeface="My Happy Ending" pitchFamily="2" charset="0"/>
              </a:rPr>
              <a:t>instructions to create a magnet game.</a:t>
            </a:r>
            <a:endParaRPr lang="en-US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02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526" y="802566"/>
            <a:ext cx="9144000" cy="562436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Vocabulary</a:t>
            </a: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force 		push 		pull 		contact force 	</a:t>
            </a: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distance force 	gravity 	force arrow</a:t>
            </a: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movement (associated terminology) 		magnetic magnetism 		poles (north, south) 		attract repel 		non-magnetic</a:t>
            </a:r>
          </a:p>
          <a:p>
            <a:pPr algn="l"/>
            <a:endParaRPr lang="en-GB" sz="5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These </a:t>
            </a:r>
            <a:r>
              <a:rPr lang="en-GB" sz="5400" dirty="0">
                <a:latin typeface="My Happy Ending" pitchFamily="2" charset="0"/>
                <a:ea typeface="My Happy Ending" pitchFamily="2" charset="0"/>
              </a:rPr>
              <a:t>are some of the words we will be using over the course of the unit.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3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933195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Today we are going to create a </a:t>
            </a: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9600" dirty="0">
                <a:solidFill>
                  <a:srgbClr val="008000"/>
                </a:solidFill>
                <a:latin typeface="My Happy Ending" pitchFamily="2" charset="0"/>
                <a:ea typeface="My Happy Ending" pitchFamily="2" charset="0"/>
              </a:rPr>
              <a:t>M</a:t>
            </a:r>
            <a:r>
              <a:rPr lang="en-GB" sz="9600" dirty="0" smtClean="0">
                <a:solidFill>
                  <a:srgbClr val="008000"/>
                </a:solidFill>
                <a:latin typeface="My Happy Ending" pitchFamily="2" charset="0"/>
                <a:ea typeface="My Happy Ending" pitchFamily="2" charset="0"/>
              </a:rPr>
              <a:t>agnet </a:t>
            </a:r>
            <a:r>
              <a:rPr lang="en-GB" sz="9600" dirty="0">
                <a:solidFill>
                  <a:srgbClr val="008000"/>
                </a:solidFill>
                <a:latin typeface="My Happy Ending" pitchFamily="2" charset="0"/>
                <a:ea typeface="My Happy Ending" pitchFamily="2" charset="0"/>
              </a:rPr>
              <a:t>M</a:t>
            </a:r>
            <a:r>
              <a:rPr lang="en-GB" sz="9600" dirty="0" smtClean="0">
                <a:solidFill>
                  <a:srgbClr val="008000"/>
                </a:solidFill>
                <a:latin typeface="My Happy Ending" pitchFamily="2" charset="0"/>
                <a:ea typeface="My Happy Ending" pitchFamily="2" charset="0"/>
              </a:rPr>
              <a:t>aze game!</a:t>
            </a:r>
            <a:endParaRPr lang="en-GB" sz="9600" dirty="0">
              <a:solidFill>
                <a:srgbClr val="008000"/>
              </a:solidFill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957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933195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What is a maze?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9911" y="107727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1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933195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What is a maze?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626" y="1996168"/>
            <a:ext cx="4067712" cy="30983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2699" y="606623"/>
            <a:ext cx="3334636" cy="23586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0834" y="3291840"/>
            <a:ext cx="5063115" cy="265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96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3640" y="914401"/>
            <a:ext cx="9144000" cy="4833256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But, today’s task is a little bit different from usual.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I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am </a:t>
            </a:r>
            <a:r>
              <a:rPr lang="en-GB" sz="4800" dirty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not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 going to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TELL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you what to do. </a:t>
            </a:r>
          </a:p>
          <a:p>
            <a:pPr algn="l"/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I am </a:t>
            </a:r>
            <a:r>
              <a:rPr lang="en-GB" sz="4800" dirty="0">
                <a:solidFill>
                  <a:srgbClr val="FF0000"/>
                </a:solidFill>
                <a:latin typeface="My Happy Ending" pitchFamily="2" charset="0"/>
                <a:ea typeface="My Happy Ending" pitchFamily="2" charset="0"/>
              </a:rPr>
              <a:t>not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 going to 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SHOW </a:t>
            </a:r>
            <a:r>
              <a:rPr lang="en-GB" sz="4800" dirty="0">
                <a:latin typeface="My Happy Ending" pitchFamily="2" charset="0"/>
                <a:ea typeface="My Happy Ending" pitchFamily="2" charset="0"/>
              </a:rPr>
              <a:t>you what to do. 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08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143" y="757647"/>
            <a:ext cx="9144000" cy="4833256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6600" b="1" u="sng" dirty="0" smtClean="0">
                <a:latin typeface="My Happy Ending" pitchFamily="2" charset="0"/>
                <a:ea typeface="My Happy Ending" pitchFamily="2" charset="0"/>
              </a:rPr>
              <a:t>Challenge - Follow written instructions</a:t>
            </a:r>
            <a:endParaRPr lang="en-GB" sz="6600" b="1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6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600" dirty="0" smtClean="0">
                <a:latin typeface="My Happy Ending" pitchFamily="2" charset="0"/>
                <a:ea typeface="My Happy Ending" pitchFamily="2" charset="0"/>
              </a:rPr>
              <a:t>The challenge is for you and your partner to follow the written instructions for making a magnet maze game.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 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582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4924" y="1031966"/>
            <a:ext cx="854311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What have you discovered from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making and playing your game?</a:t>
            </a:r>
          </a:p>
          <a:p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Tell </a:t>
            </a:r>
            <a:r>
              <a:rPr lang="en-GB" sz="6000" dirty="0">
                <a:latin typeface="My Happy Ending" pitchFamily="2" charset="0"/>
                <a:ea typeface="My Happy Ending" pitchFamily="2" charset="0"/>
              </a:rPr>
              <a:t>your partner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a material that magnets are attracted to.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956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140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My Happy Ending</vt:lpstr>
      <vt:lpstr>Office Theme</vt:lpstr>
      <vt:lpstr>Forces and Magnets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120</cp:revision>
  <dcterms:created xsi:type="dcterms:W3CDTF">2021-09-11T16:25:42Z</dcterms:created>
  <dcterms:modified xsi:type="dcterms:W3CDTF">2022-02-09T19:05:30Z</dcterms:modified>
</cp:coreProperties>
</file>