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5" r:id="rId6"/>
    <p:sldMasterId id="2147483677" r:id="rId7"/>
    <p:sldMasterId id="2147483679" r:id="rId8"/>
    <p:sldMasterId id="2147483682" r:id="rId9"/>
    <p:sldMasterId id="2147483685" r:id="rId10"/>
    <p:sldMasterId id="2147483687" r:id="rId11"/>
  </p:sldMasterIdLst>
  <p:notesMasterIdLst>
    <p:notesMasterId r:id="rId27"/>
  </p:notesMasterIdLst>
  <p:sldIdLst>
    <p:sldId id="296" r:id="rId12"/>
    <p:sldId id="325" r:id="rId13"/>
    <p:sldId id="297" r:id="rId14"/>
    <p:sldId id="323" r:id="rId15"/>
    <p:sldId id="324" r:id="rId16"/>
    <p:sldId id="299" r:id="rId17"/>
    <p:sldId id="308" r:id="rId18"/>
    <p:sldId id="317" r:id="rId19"/>
    <p:sldId id="318" r:id="rId20"/>
    <p:sldId id="321" r:id="rId21"/>
    <p:sldId id="309" r:id="rId22"/>
    <p:sldId id="312" r:id="rId23"/>
    <p:sldId id="313" r:id="rId24"/>
    <p:sldId id="315" r:id="rId25"/>
    <p:sldId id="305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B653"/>
    <a:srgbClr val="DEEBF7"/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commentAuthors" Target="comment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24/06/2021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785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24/06/2021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9715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717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78145" y="219973"/>
            <a:ext cx="334872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effectLst/>
                <a:latin typeface="Bariol" panose="02000506040000020003" pitchFamily="2" charset="0"/>
              </a:rPr>
              <a:t>Year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Week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Day 1</a:t>
            </a:r>
            <a:endParaRPr lang="en-GB" dirty="0">
              <a:effectLst/>
              <a:latin typeface="Bariol" panose="02000506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108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r" defTabSz="844083" rtl="0" eaLnBrk="1" latinLnBrk="0" hangingPunct="1">
        <a:lnSpc>
          <a:spcPct val="90000"/>
        </a:lnSpc>
        <a:spcBef>
          <a:spcPct val="0"/>
        </a:spcBef>
        <a:buNone/>
        <a:defRPr lang="en-GB" sz="2215" b="1" i="0" kern="1200" baseline="0" smtClean="0">
          <a:solidFill>
            <a:schemeClr val="bg1"/>
          </a:solidFill>
          <a:effectLst/>
          <a:latin typeface="Bariol" panose="02000506040000020003" pitchFamily="2" charset="0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9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9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Relationship Id="rId6" Type="http://schemas.openxmlformats.org/officeDocument/2006/relationships/image" Target="../media/image36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07376"/>
            <a:ext cx="6120914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" descr="40+ Free Stadium &amp; Football Vectors - Pixabay"/>
          <p:cNvSpPr>
            <a:spLocks noChangeAspect="1" noChangeArrowheads="1"/>
          </p:cNvSpPr>
          <p:nvPr/>
        </p:nvSpPr>
        <p:spPr bwMode="auto">
          <a:xfrm>
            <a:off x="43693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1532" y="2838254"/>
            <a:ext cx="747045" cy="74704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644376" y="2980943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78" y="193635"/>
            <a:ext cx="2923791" cy="3349665"/>
          </a:xfrm>
          <a:prstGeom prst="rect">
            <a:avLst/>
          </a:prstGeom>
        </p:spPr>
      </p:pic>
      <p:sp>
        <p:nvSpPr>
          <p:cNvPr id="13" name="TextBox 64"/>
          <p:cNvSpPr txBox="1"/>
          <p:nvPr/>
        </p:nvSpPr>
        <p:spPr>
          <a:xfrm>
            <a:off x="3560366" y="403870"/>
            <a:ext cx="46597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1) The jug is empty.</a:t>
            </a:r>
            <a:endParaRPr lang="en-GB" sz="2800" dirty="0"/>
          </a:p>
          <a:p>
            <a:r>
              <a:rPr lang="en-GB" sz="2800" dirty="0" smtClean="0"/>
              <a:t>What is the jug’s capacity?</a:t>
            </a:r>
          </a:p>
          <a:p>
            <a:endParaRPr lang="en-GB" sz="2800" dirty="0"/>
          </a:p>
        </p:txBody>
      </p:sp>
      <p:sp>
        <p:nvSpPr>
          <p:cNvPr id="14" name="Rectangle 13"/>
          <p:cNvSpPr/>
          <p:nvPr/>
        </p:nvSpPr>
        <p:spPr>
          <a:xfrm>
            <a:off x="3708198" y="1337385"/>
            <a:ext cx="37643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lphaUcParenR"/>
            </a:pPr>
            <a:r>
              <a:rPr lang="en-GB" sz="2800" dirty="0" smtClean="0"/>
              <a:t>0 litres</a:t>
            </a:r>
          </a:p>
          <a:p>
            <a:pPr marL="742950" indent="-742950">
              <a:buAutoNum type="alphaUcParenR" startAt="2"/>
            </a:pPr>
            <a:r>
              <a:rPr lang="en-GB" sz="2800" dirty="0" smtClean="0"/>
              <a:t>1 litre</a:t>
            </a:r>
            <a:endParaRPr lang="en-GB" sz="2800" dirty="0"/>
          </a:p>
          <a:p>
            <a:pPr marL="742950" indent="-742950">
              <a:buAutoNum type="alphaUcParenR" startAt="2"/>
            </a:pPr>
            <a:r>
              <a:rPr lang="en-GB" sz="2800" dirty="0" smtClean="0"/>
              <a:t>More </a:t>
            </a:r>
            <a:r>
              <a:rPr lang="en-GB" sz="2800" dirty="0"/>
              <a:t>than 1 litre</a:t>
            </a:r>
          </a:p>
        </p:txBody>
      </p:sp>
      <p:sp>
        <p:nvSpPr>
          <p:cNvPr id="19" name="Freeform 18"/>
          <p:cNvSpPr/>
          <p:nvPr/>
        </p:nvSpPr>
        <p:spPr>
          <a:xfrm>
            <a:off x="946070" y="2032001"/>
            <a:ext cx="1679707" cy="1336720"/>
          </a:xfrm>
          <a:custGeom>
            <a:avLst/>
            <a:gdLst>
              <a:gd name="connsiteX0" fmla="*/ 0 w 2032900"/>
              <a:gd name="connsiteY0" fmla="*/ 0 h 1224133"/>
              <a:gd name="connsiteX1" fmla="*/ 0 w 2032900"/>
              <a:gd name="connsiteY1" fmla="*/ 0 h 1224133"/>
              <a:gd name="connsiteX2" fmla="*/ 132735 w 2032900"/>
              <a:gd name="connsiteY2" fmla="*/ 29497 h 1224133"/>
              <a:gd name="connsiteX3" fmla="*/ 324464 w 2032900"/>
              <a:gd name="connsiteY3" fmla="*/ 0 h 1224133"/>
              <a:gd name="connsiteX4" fmla="*/ 1887793 w 2032900"/>
              <a:gd name="connsiteY4" fmla="*/ 14749 h 1224133"/>
              <a:gd name="connsiteX5" fmla="*/ 2005781 w 2032900"/>
              <a:gd name="connsiteY5" fmla="*/ 44245 h 1224133"/>
              <a:gd name="connsiteX6" fmla="*/ 1976284 w 2032900"/>
              <a:gd name="connsiteY6" fmla="*/ 501445 h 1224133"/>
              <a:gd name="connsiteX7" fmla="*/ 1976284 w 2032900"/>
              <a:gd name="connsiteY7" fmla="*/ 1061884 h 1224133"/>
              <a:gd name="connsiteX8" fmla="*/ 1902542 w 2032900"/>
              <a:gd name="connsiteY8" fmla="*/ 1150374 h 1224133"/>
              <a:gd name="connsiteX9" fmla="*/ 1769806 w 2032900"/>
              <a:gd name="connsiteY9" fmla="*/ 1165123 h 1224133"/>
              <a:gd name="connsiteX10" fmla="*/ 1725561 w 2032900"/>
              <a:gd name="connsiteY10" fmla="*/ 1179871 h 1224133"/>
              <a:gd name="connsiteX11" fmla="*/ 678426 w 2032900"/>
              <a:gd name="connsiteY11" fmla="*/ 1209368 h 1224133"/>
              <a:gd name="connsiteX12" fmla="*/ 634181 w 2032900"/>
              <a:gd name="connsiteY12" fmla="*/ 1224116 h 1224133"/>
              <a:gd name="connsiteX13" fmla="*/ 221226 w 2032900"/>
              <a:gd name="connsiteY13" fmla="*/ 1194619 h 1224133"/>
              <a:gd name="connsiteX14" fmla="*/ 176981 w 2032900"/>
              <a:gd name="connsiteY14" fmla="*/ 1165123 h 1224133"/>
              <a:gd name="connsiteX15" fmla="*/ 88490 w 2032900"/>
              <a:gd name="connsiteY15" fmla="*/ 1120878 h 1224133"/>
              <a:gd name="connsiteX16" fmla="*/ 44245 w 2032900"/>
              <a:gd name="connsiteY16" fmla="*/ 899652 h 1224133"/>
              <a:gd name="connsiteX17" fmla="*/ 29497 w 2032900"/>
              <a:gd name="connsiteY17" fmla="*/ 825910 h 1224133"/>
              <a:gd name="connsiteX18" fmla="*/ 14748 w 2032900"/>
              <a:gd name="connsiteY18" fmla="*/ 737419 h 1224133"/>
              <a:gd name="connsiteX19" fmla="*/ 0 w 2032900"/>
              <a:gd name="connsiteY19" fmla="*/ 0 h 1224133"/>
              <a:gd name="connsiteX0" fmla="*/ 0 w 2014972"/>
              <a:gd name="connsiteY0" fmla="*/ 0 h 1224133"/>
              <a:gd name="connsiteX1" fmla="*/ 0 w 2014972"/>
              <a:gd name="connsiteY1" fmla="*/ 0 h 1224133"/>
              <a:gd name="connsiteX2" fmla="*/ 132735 w 2014972"/>
              <a:gd name="connsiteY2" fmla="*/ 29497 h 1224133"/>
              <a:gd name="connsiteX3" fmla="*/ 324464 w 2014972"/>
              <a:gd name="connsiteY3" fmla="*/ 0 h 1224133"/>
              <a:gd name="connsiteX4" fmla="*/ 1887793 w 2014972"/>
              <a:gd name="connsiteY4" fmla="*/ 14749 h 1224133"/>
              <a:gd name="connsiteX5" fmla="*/ 1976284 w 2014972"/>
              <a:gd name="connsiteY5" fmla="*/ 73742 h 1224133"/>
              <a:gd name="connsiteX6" fmla="*/ 1976284 w 2014972"/>
              <a:gd name="connsiteY6" fmla="*/ 501445 h 1224133"/>
              <a:gd name="connsiteX7" fmla="*/ 1976284 w 2014972"/>
              <a:gd name="connsiteY7" fmla="*/ 1061884 h 1224133"/>
              <a:gd name="connsiteX8" fmla="*/ 1902542 w 2014972"/>
              <a:gd name="connsiteY8" fmla="*/ 1150374 h 1224133"/>
              <a:gd name="connsiteX9" fmla="*/ 1769806 w 2014972"/>
              <a:gd name="connsiteY9" fmla="*/ 1165123 h 1224133"/>
              <a:gd name="connsiteX10" fmla="*/ 1725561 w 2014972"/>
              <a:gd name="connsiteY10" fmla="*/ 1179871 h 1224133"/>
              <a:gd name="connsiteX11" fmla="*/ 678426 w 2014972"/>
              <a:gd name="connsiteY11" fmla="*/ 1209368 h 1224133"/>
              <a:gd name="connsiteX12" fmla="*/ 634181 w 2014972"/>
              <a:gd name="connsiteY12" fmla="*/ 1224116 h 1224133"/>
              <a:gd name="connsiteX13" fmla="*/ 221226 w 2014972"/>
              <a:gd name="connsiteY13" fmla="*/ 1194619 h 1224133"/>
              <a:gd name="connsiteX14" fmla="*/ 176981 w 2014972"/>
              <a:gd name="connsiteY14" fmla="*/ 1165123 h 1224133"/>
              <a:gd name="connsiteX15" fmla="*/ 88490 w 2014972"/>
              <a:gd name="connsiteY15" fmla="*/ 1120878 h 1224133"/>
              <a:gd name="connsiteX16" fmla="*/ 44245 w 2014972"/>
              <a:gd name="connsiteY16" fmla="*/ 899652 h 1224133"/>
              <a:gd name="connsiteX17" fmla="*/ 29497 w 2014972"/>
              <a:gd name="connsiteY17" fmla="*/ 825910 h 1224133"/>
              <a:gd name="connsiteX18" fmla="*/ 14748 w 2014972"/>
              <a:gd name="connsiteY18" fmla="*/ 737419 h 1224133"/>
              <a:gd name="connsiteX19" fmla="*/ 0 w 2014972"/>
              <a:gd name="connsiteY19" fmla="*/ 0 h 1224133"/>
              <a:gd name="connsiteX0" fmla="*/ 0 w 1984759"/>
              <a:gd name="connsiteY0" fmla="*/ 0 h 1224133"/>
              <a:gd name="connsiteX1" fmla="*/ 0 w 1984759"/>
              <a:gd name="connsiteY1" fmla="*/ 0 h 1224133"/>
              <a:gd name="connsiteX2" fmla="*/ 132735 w 1984759"/>
              <a:gd name="connsiteY2" fmla="*/ 29497 h 1224133"/>
              <a:gd name="connsiteX3" fmla="*/ 324464 w 1984759"/>
              <a:gd name="connsiteY3" fmla="*/ 0 h 1224133"/>
              <a:gd name="connsiteX4" fmla="*/ 1887793 w 1984759"/>
              <a:gd name="connsiteY4" fmla="*/ 14749 h 1224133"/>
              <a:gd name="connsiteX5" fmla="*/ 1976284 w 1984759"/>
              <a:gd name="connsiteY5" fmla="*/ 73742 h 1224133"/>
              <a:gd name="connsiteX6" fmla="*/ 1946788 w 1984759"/>
              <a:gd name="connsiteY6" fmla="*/ 501445 h 1224133"/>
              <a:gd name="connsiteX7" fmla="*/ 1976284 w 1984759"/>
              <a:gd name="connsiteY7" fmla="*/ 1061884 h 1224133"/>
              <a:gd name="connsiteX8" fmla="*/ 1902542 w 1984759"/>
              <a:gd name="connsiteY8" fmla="*/ 1150374 h 1224133"/>
              <a:gd name="connsiteX9" fmla="*/ 1769806 w 1984759"/>
              <a:gd name="connsiteY9" fmla="*/ 1165123 h 1224133"/>
              <a:gd name="connsiteX10" fmla="*/ 1725561 w 1984759"/>
              <a:gd name="connsiteY10" fmla="*/ 1179871 h 1224133"/>
              <a:gd name="connsiteX11" fmla="*/ 678426 w 1984759"/>
              <a:gd name="connsiteY11" fmla="*/ 1209368 h 1224133"/>
              <a:gd name="connsiteX12" fmla="*/ 634181 w 1984759"/>
              <a:gd name="connsiteY12" fmla="*/ 1224116 h 1224133"/>
              <a:gd name="connsiteX13" fmla="*/ 221226 w 1984759"/>
              <a:gd name="connsiteY13" fmla="*/ 1194619 h 1224133"/>
              <a:gd name="connsiteX14" fmla="*/ 176981 w 1984759"/>
              <a:gd name="connsiteY14" fmla="*/ 1165123 h 1224133"/>
              <a:gd name="connsiteX15" fmla="*/ 88490 w 1984759"/>
              <a:gd name="connsiteY15" fmla="*/ 1120878 h 1224133"/>
              <a:gd name="connsiteX16" fmla="*/ 44245 w 1984759"/>
              <a:gd name="connsiteY16" fmla="*/ 899652 h 1224133"/>
              <a:gd name="connsiteX17" fmla="*/ 29497 w 1984759"/>
              <a:gd name="connsiteY17" fmla="*/ 825910 h 1224133"/>
              <a:gd name="connsiteX18" fmla="*/ 14748 w 1984759"/>
              <a:gd name="connsiteY18" fmla="*/ 737419 h 1224133"/>
              <a:gd name="connsiteX19" fmla="*/ 0 w 1984759"/>
              <a:gd name="connsiteY19" fmla="*/ 0 h 1224133"/>
              <a:gd name="connsiteX0" fmla="*/ 0 w 1984759"/>
              <a:gd name="connsiteY0" fmla="*/ 0 h 1224133"/>
              <a:gd name="connsiteX1" fmla="*/ 0 w 1984759"/>
              <a:gd name="connsiteY1" fmla="*/ 0 h 1224133"/>
              <a:gd name="connsiteX2" fmla="*/ 132735 w 1984759"/>
              <a:gd name="connsiteY2" fmla="*/ 29497 h 1224133"/>
              <a:gd name="connsiteX3" fmla="*/ 324464 w 1984759"/>
              <a:gd name="connsiteY3" fmla="*/ 0 h 1224133"/>
              <a:gd name="connsiteX4" fmla="*/ 1887793 w 1984759"/>
              <a:gd name="connsiteY4" fmla="*/ 14749 h 1224133"/>
              <a:gd name="connsiteX5" fmla="*/ 1976284 w 1984759"/>
              <a:gd name="connsiteY5" fmla="*/ 73742 h 1224133"/>
              <a:gd name="connsiteX6" fmla="*/ 1946788 w 1984759"/>
              <a:gd name="connsiteY6" fmla="*/ 501445 h 1224133"/>
              <a:gd name="connsiteX7" fmla="*/ 1976284 w 1984759"/>
              <a:gd name="connsiteY7" fmla="*/ 1061884 h 1224133"/>
              <a:gd name="connsiteX8" fmla="*/ 1858296 w 1984759"/>
              <a:gd name="connsiteY8" fmla="*/ 1120877 h 1224133"/>
              <a:gd name="connsiteX9" fmla="*/ 1769806 w 1984759"/>
              <a:gd name="connsiteY9" fmla="*/ 1165123 h 1224133"/>
              <a:gd name="connsiteX10" fmla="*/ 1725561 w 1984759"/>
              <a:gd name="connsiteY10" fmla="*/ 1179871 h 1224133"/>
              <a:gd name="connsiteX11" fmla="*/ 678426 w 1984759"/>
              <a:gd name="connsiteY11" fmla="*/ 1209368 h 1224133"/>
              <a:gd name="connsiteX12" fmla="*/ 634181 w 1984759"/>
              <a:gd name="connsiteY12" fmla="*/ 1224116 h 1224133"/>
              <a:gd name="connsiteX13" fmla="*/ 221226 w 1984759"/>
              <a:gd name="connsiteY13" fmla="*/ 1194619 h 1224133"/>
              <a:gd name="connsiteX14" fmla="*/ 176981 w 1984759"/>
              <a:gd name="connsiteY14" fmla="*/ 1165123 h 1224133"/>
              <a:gd name="connsiteX15" fmla="*/ 88490 w 1984759"/>
              <a:gd name="connsiteY15" fmla="*/ 1120878 h 1224133"/>
              <a:gd name="connsiteX16" fmla="*/ 44245 w 1984759"/>
              <a:gd name="connsiteY16" fmla="*/ 899652 h 1224133"/>
              <a:gd name="connsiteX17" fmla="*/ 29497 w 1984759"/>
              <a:gd name="connsiteY17" fmla="*/ 825910 h 1224133"/>
              <a:gd name="connsiteX18" fmla="*/ 14748 w 1984759"/>
              <a:gd name="connsiteY18" fmla="*/ 737419 h 1224133"/>
              <a:gd name="connsiteX19" fmla="*/ 0 w 1984759"/>
              <a:gd name="connsiteY19" fmla="*/ 0 h 1224133"/>
              <a:gd name="connsiteX0" fmla="*/ 0 w 1984759"/>
              <a:gd name="connsiteY0" fmla="*/ 0 h 1224133"/>
              <a:gd name="connsiteX1" fmla="*/ 0 w 1984759"/>
              <a:gd name="connsiteY1" fmla="*/ 0 h 1224133"/>
              <a:gd name="connsiteX2" fmla="*/ 132735 w 1984759"/>
              <a:gd name="connsiteY2" fmla="*/ 29497 h 1224133"/>
              <a:gd name="connsiteX3" fmla="*/ 324464 w 1984759"/>
              <a:gd name="connsiteY3" fmla="*/ 0 h 1224133"/>
              <a:gd name="connsiteX4" fmla="*/ 1887793 w 1984759"/>
              <a:gd name="connsiteY4" fmla="*/ 14749 h 1224133"/>
              <a:gd name="connsiteX5" fmla="*/ 1976284 w 1984759"/>
              <a:gd name="connsiteY5" fmla="*/ 73742 h 1224133"/>
              <a:gd name="connsiteX6" fmla="*/ 1946788 w 1984759"/>
              <a:gd name="connsiteY6" fmla="*/ 501445 h 1224133"/>
              <a:gd name="connsiteX7" fmla="*/ 1976284 w 1984759"/>
              <a:gd name="connsiteY7" fmla="*/ 1061884 h 1224133"/>
              <a:gd name="connsiteX8" fmla="*/ 1828799 w 1984759"/>
              <a:gd name="connsiteY8" fmla="*/ 1091380 h 1224133"/>
              <a:gd name="connsiteX9" fmla="*/ 1769806 w 1984759"/>
              <a:gd name="connsiteY9" fmla="*/ 1165123 h 1224133"/>
              <a:gd name="connsiteX10" fmla="*/ 1725561 w 1984759"/>
              <a:gd name="connsiteY10" fmla="*/ 1179871 h 1224133"/>
              <a:gd name="connsiteX11" fmla="*/ 678426 w 1984759"/>
              <a:gd name="connsiteY11" fmla="*/ 1209368 h 1224133"/>
              <a:gd name="connsiteX12" fmla="*/ 634181 w 1984759"/>
              <a:gd name="connsiteY12" fmla="*/ 1224116 h 1224133"/>
              <a:gd name="connsiteX13" fmla="*/ 221226 w 1984759"/>
              <a:gd name="connsiteY13" fmla="*/ 1194619 h 1224133"/>
              <a:gd name="connsiteX14" fmla="*/ 176981 w 1984759"/>
              <a:gd name="connsiteY14" fmla="*/ 1165123 h 1224133"/>
              <a:gd name="connsiteX15" fmla="*/ 88490 w 1984759"/>
              <a:gd name="connsiteY15" fmla="*/ 1120878 h 1224133"/>
              <a:gd name="connsiteX16" fmla="*/ 44245 w 1984759"/>
              <a:gd name="connsiteY16" fmla="*/ 899652 h 1224133"/>
              <a:gd name="connsiteX17" fmla="*/ 29497 w 1984759"/>
              <a:gd name="connsiteY17" fmla="*/ 825910 h 1224133"/>
              <a:gd name="connsiteX18" fmla="*/ 14748 w 1984759"/>
              <a:gd name="connsiteY18" fmla="*/ 737419 h 1224133"/>
              <a:gd name="connsiteX19" fmla="*/ 0 w 1984759"/>
              <a:gd name="connsiteY19" fmla="*/ 0 h 1224133"/>
              <a:gd name="connsiteX0" fmla="*/ 0 w 1984759"/>
              <a:gd name="connsiteY0" fmla="*/ 0 h 1224133"/>
              <a:gd name="connsiteX1" fmla="*/ 0 w 1984759"/>
              <a:gd name="connsiteY1" fmla="*/ 0 h 1224133"/>
              <a:gd name="connsiteX2" fmla="*/ 132735 w 1984759"/>
              <a:gd name="connsiteY2" fmla="*/ 29497 h 1224133"/>
              <a:gd name="connsiteX3" fmla="*/ 324464 w 1984759"/>
              <a:gd name="connsiteY3" fmla="*/ 0 h 1224133"/>
              <a:gd name="connsiteX4" fmla="*/ 1887793 w 1984759"/>
              <a:gd name="connsiteY4" fmla="*/ 14749 h 1224133"/>
              <a:gd name="connsiteX5" fmla="*/ 1976284 w 1984759"/>
              <a:gd name="connsiteY5" fmla="*/ 73742 h 1224133"/>
              <a:gd name="connsiteX6" fmla="*/ 1946788 w 1984759"/>
              <a:gd name="connsiteY6" fmla="*/ 501445 h 1224133"/>
              <a:gd name="connsiteX7" fmla="*/ 1932039 w 1984759"/>
              <a:gd name="connsiteY7" fmla="*/ 1047135 h 1224133"/>
              <a:gd name="connsiteX8" fmla="*/ 1828799 w 1984759"/>
              <a:gd name="connsiteY8" fmla="*/ 1091380 h 1224133"/>
              <a:gd name="connsiteX9" fmla="*/ 1769806 w 1984759"/>
              <a:gd name="connsiteY9" fmla="*/ 1165123 h 1224133"/>
              <a:gd name="connsiteX10" fmla="*/ 1725561 w 1984759"/>
              <a:gd name="connsiteY10" fmla="*/ 1179871 h 1224133"/>
              <a:gd name="connsiteX11" fmla="*/ 678426 w 1984759"/>
              <a:gd name="connsiteY11" fmla="*/ 1209368 h 1224133"/>
              <a:gd name="connsiteX12" fmla="*/ 634181 w 1984759"/>
              <a:gd name="connsiteY12" fmla="*/ 1224116 h 1224133"/>
              <a:gd name="connsiteX13" fmla="*/ 221226 w 1984759"/>
              <a:gd name="connsiteY13" fmla="*/ 1194619 h 1224133"/>
              <a:gd name="connsiteX14" fmla="*/ 176981 w 1984759"/>
              <a:gd name="connsiteY14" fmla="*/ 1165123 h 1224133"/>
              <a:gd name="connsiteX15" fmla="*/ 88490 w 1984759"/>
              <a:gd name="connsiteY15" fmla="*/ 1120878 h 1224133"/>
              <a:gd name="connsiteX16" fmla="*/ 44245 w 1984759"/>
              <a:gd name="connsiteY16" fmla="*/ 899652 h 1224133"/>
              <a:gd name="connsiteX17" fmla="*/ 29497 w 1984759"/>
              <a:gd name="connsiteY17" fmla="*/ 825910 h 1224133"/>
              <a:gd name="connsiteX18" fmla="*/ 14748 w 1984759"/>
              <a:gd name="connsiteY18" fmla="*/ 737419 h 1224133"/>
              <a:gd name="connsiteX19" fmla="*/ 0 w 1984759"/>
              <a:gd name="connsiteY19" fmla="*/ 0 h 1224133"/>
              <a:gd name="connsiteX0" fmla="*/ 0 w 1984759"/>
              <a:gd name="connsiteY0" fmla="*/ 0 h 1224133"/>
              <a:gd name="connsiteX1" fmla="*/ 0 w 1984759"/>
              <a:gd name="connsiteY1" fmla="*/ 0 h 1224133"/>
              <a:gd name="connsiteX2" fmla="*/ 132735 w 1984759"/>
              <a:gd name="connsiteY2" fmla="*/ 29497 h 1224133"/>
              <a:gd name="connsiteX3" fmla="*/ 324464 w 1984759"/>
              <a:gd name="connsiteY3" fmla="*/ 0 h 1224133"/>
              <a:gd name="connsiteX4" fmla="*/ 1887793 w 1984759"/>
              <a:gd name="connsiteY4" fmla="*/ 14749 h 1224133"/>
              <a:gd name="connsiteX5" fmla="*/ 1976284 w 1984759"/>
              <a:gd name="connsiteY5" fmla="*/ 73742 h 1224133"/>
              <a:gd name="connsiteX6" fmla="*/ 1946788 w 1984759"/>
              <a:gd name="connsiteY6" fmla="*/ 501445 h 1224133"/>
              <a:gd name="connsiteX7" fmla="*/ 1932039 w 1984759"/>
              <a:gd name="connsiteY7" fmla="*/ 1047135 h 1224133"/>
              <a:gd name="connsiteX8" fmla="*/ 1828799 w 1984759"/>
              <a:gd name="connsiteY8" fmla="*/ 1091380 h 1224133"/>
              <a:gd name="connsiteX9" fmla="*/ 1769806 w 1984759"/>
              <a:gd name="connsiteY9" fmla="*/ 1165123 h 1224133"/>
              <a:gd name="connsiteX10" fmla="*/ 1725561 w 1984759"/>
              <a:gd name="connsiteY10" fmla="*/ 1179871 h 1224133"/>
              <a:gd name="connsiteX11" fmla="*/ 678426 w 1984759"/>
              <a:gd name="connsiteY11" fmla="*/ 1209368 h 1224133"/>
              <a:gd name="connsiteX12" fmla="*/ 634181 w 1984759"/>
              <a:gd name="connsiteY12" fmla="*/ 1224116 h 1224133"/>
              <a:gd name="connsiteX13" fmla="*/ 221226 w 1984759"/>
              <a:gd name="connsiteY13" fmla="*/ 1194619 h 1224133"/>
              <a:gd name="connsiteX14" fmla="*/ 176981 w 1984759"/>
              <a:gd name="connsiteY14" fmla="*/ 1165123 h 1224133"/>
              <a:gd name="connsiteX15" fmla="*/ 88490 w 1984759"/>
              <a:gd name="connsiteY15" fmla="*/ 1120878 h 1224133"/>
              <a:gd name="connsiteX16" fmla="*/ 44245 w 1984759"/>
              <a:gd name="connsiteY16" fmla="*/ 899652 h 1224133"/>
              <a:gd name="connsiteX17" fmla="*/ 29497 w 1984759"/>
              <a:gd name="connsiteY17" fmla="*/ 825910 h 1224133"/>
              <a:gd name="connsiteX18" fmla="*/ 73742 w 1984759"/>
              <a:gd name="connsiteY18" fmla="*/ 781664 h 1224133"/>
              <a:gd name="connsiteX19" fmla="*/ 0 w 1984759"/>
              <a:gd name="connsiteY19" fmla="*/ 0 h 1224133"/>
              <a:gd name="connsiteX0" fmla="*/ 0 w 1984759"/>
              <a:gd name="connsiteY0" fmla="*/ 0 h 1224133"/>
              <a:gd name="connsiteX1" fmla="*/ 0 w 1984759"/>
              <a:gd name="connsiteY1" fmla="*/ 0 h 1224133"/>
              <a:gd name="connsiteX2" fmla="*/ 132735 w 1984759"/>
              <a:gd name="connsiteY2" fmla="*/ 29497 h 1224133"/>
              <a:gd name="connsiteX3" fmla="*/ 324464 w 1984759"/>
              <a:gd name="connsiteY3" fmla="*/ 0 h 1224133"/>
              <a:gd name="connsiteX4" fmla="*/ 1887793 w 1984759"/>
              <a:gd name="connsiteY4" fmla="*/ 14749 h 1224133"/>
              <a:gd name="connsiteX5" fmla="*/ 1976284 w 1984759"/>
              <a:gd name="connsiteY5" fmla="*/ 73742 h 1224133"/>
              <a:gd name="connsiteX6" fmla="*/ 1946788 w 1984759"/>
              <a:gd name="connsiteY6" fmla="*/ 501445 h 1224133"/>
              <a:gd name="connsiteX7" fmla="*/ 1932039 w 1984759"/>
              <a:gd name="connsiteY7" fmla="*/ 1047135 h 1224133"/>
              <a:gd name="connsiteX8" fmla="*/ 1828799 w 1984759"/>
              <a:gd name="connsiteY8" fmla="*/ 1091380 h 1224133"/>
              <a:gd name="connsiteX9" fmla="*/ 1769806 w 1984759"/>
              <a:gd name="connsiteY9" fmla="*/ 1165123 h 1224133"/>
              <a:gd name="connsiteX10" fmla="*/ 1725561 w 1984759"/>
              <a:gd name="connsiteY10" fmla="*/ 1179871 h 1224133"/>
              <a:gd name="connsiteX11" fmla="*/ 678426 w 1984759"/>
              <a:gd name="connsiteY11" fmla="*/ 1209368 h 1224133"/>
              <a:gd name="connsiteX12" fmla="*/ 634181 w 1984759"/>
              <a:gd name="connsiteY12" fmla="*/ 1224116 h 1224133"/>
              <a:gd name="connsiteX13" fmla="*/ 221226 w 1984759"/>
              <a:gd name="connsiteY13" fmla="*/ 1194619 h 1224133"/>
              <a:gd name="connsiteX14" fmla="*/ 176981 w 1984759"/>
              <a:gd name="connsiteY14" fmla="*/ 1165123 h 1224133"/>
              <a:gd name="connsiteX15" fmla="*/ 88490 w 1984759"/>
              <a:gd name="connsiteY15" fmla="*/ 1120878 h 1224133"/>
              <a:gd name="connsiteX16" fmla="*/ 44245 w 1984759"/>
              <a:gd name="connsiteY16" fmla="*/ 899652 h 1224133"/>
              <a:gd name="connsiteX17" fmla="*/ 73743 w 1984759"/>
              <a:gd name="connsiteY17" fmla="*/ 855407 h 1224133"/>
              <a:gd name="connsiteX18" fmla="*/ 73742 w 1984759"/>
              <a:gd name="connsiteY18" fmla="*/ 781664 h 1224133"/>
              <a:gd name="connsiteX19" fmla="*/ 0 w 1984759"/>
              <a:gd name="connsiteY19" fmla="*/ 0 h 1224133"/>
              <a:gd name="connsiteX0" fmla="*/ 0 w 1984759"/>
              <a:gd name="connsiteY0" fmla="*/ 0 h 1224133"/>
              <a:gd name="connsiteX1" fmla="*/ 0 w 1984759"/>
              <a:gd name="connsiteY1" fmla="*/ 0 h 1224133"/>
              <a:gd name="connsiteX2" fmla="*/ 132735 w 1984759"/>
              <a:gd name="connsiteY2" fmla="*/ 29497 h 1224133"/>
              <a:gd name="connsiteX3" fmla="*/ 324464 w 1984759"/>
              <a:gd name="connsiteY3" fmla="*/ 0 h 1224133"/>
              <a:gd name="connsiteX4" fmla="*/ 1887793 w 1984759"/>
              <a:gd name="connsiteY4" fmla="*/ 14749 h 1224133"/>
              <a:gd name="connsiteX5" fmla="*/ 1976284 w 1984759"/>
              <a:gd name="connsiteY5" fmla="*/ 73742 h 1224133"/>
              <a:gd name="connsiteX6" fmla="*/ 1946788 w 1984759"/>
              <a:gd name="connsiteY6" fmla="*/ 501445 h 1224133"/>
              <a:gd name="connsiteX7" fmla="*/ 1932039 w 1984759"/>
              <a:gd name="connsiteY7" fmla="*/ 1047135 h 1224133"/>
              <a:gd name="connsiteX8" fmla="*/ 1828799 w 1984759"/>
              <a:gd name="connsiteY8" fmla="*/ 1091380 h 1224133"/>
              <a:gd name="connsiteX9" fmla="*/ 1769806 w 1984759"/>
              <a:gd name="connsiteY9" fmla="*/ 1165123 h 1224133"/>
              <a:gd name="connsiteX10" fmla="*/ 1725561 w 1984759"/>
              <a:gd name="connsiteY10" fmla="*/ 1179871 h 1224133"/>
              <a:gd name="connsiteX11" fmla="*/ 678426 w 1984759"/>
              <a:gd name="connsiteY11" fmla="*/ 1209368 h 1224133"/>
              <a:gd name="connsiteX12" fmla="*/ 634181 w 1984759"/>
              <a:gd name="connsiteY12" fmla="*/ 1224116 h 1224133"/>
              <a:gd name="connsiteX13" fmla="*/ 221226 w 1984759"/>
              <a:gd name="connsiteY13" fmla="*/ 1194619 h 1224133"/>
              <a:gd name="connsiteX14" fmla="*/ 176981 w 1984759"/>
              <a:gd name="connsiteY14" fmla="*/ 1165123 h 1224133"/>
              <a:gd name="connsiteX15" fmla="*/ 117986 w 1984759"/>
              <a:gd name="connsiteY15" fmla="*/ 1091381 h 1224133"/>
              <a:gd name="connsiteX16" fmla="*/ 44245 w 1984759"/>
              <a:gd name="connsiteY16" fmla="*/ 899652 h 1224133"/>
              <a:gd name="connsiteX17" fmla="*/ 73743 w 1984759"/>
              <a:gd name="connsiteY17" fmla="*/ 855407 h 1224133"/>
              <a:gd name="connsiteX18" fmla="*/ 73742 w 1984759"/>
              <a:gd name="connsiteY18" fmla="*/ 781664 h 1224133"/>
              <a:gd name="connsiteX19" fmla="*/ 0 w 1984759"/>
              <a:gd name="connsiteY19" fmla="*/ 0 h 1224133"/>
              <a:gd name="connsiteX0" fmla="*/ 0 w 1984759"/>
              <a:gd name="connsiteY0" fmla="*/ 0 h 1224133"/>
              <a:gd name="connsiteX1" fmla="*/ 0 w 1984759"/>
              <a:gd name="connsiteY1" fmla="*/ 0 h 1224133"/>
              <a:gd name="connsiteX2" fmla="*/ 132735 w 1984759"/>
              <a:gd name="connsiteY2" fmla="*/ 29497 h 1224133"/>
              <a:gd name="connsiteX3" fmla="*/ 324464 w 1984759"/>
              <a:gd name="connsiteY3" fmla="*/ 0 h 1224133"/>
              <a:gd name="connsiteX4" fmla="*/ 1887793 w 1984759"/>
              <a:gd name="connsiteY4" fmla="*/ 14749 h 1224133"/>
              <a:gd name="connsiteX5" fmla="*/ 1976284 w 1984759"/>
              <a:gd name="connsiteY5" fmla="*/ 73742 h 1224133"/>
              <a:gd name="connsiteX6" fmla="*/ 1946788 w 1984759"/>
              <a:gd name="connsiteY6" fmla="*/ 501445 h 1224133"/>
              <a:gd name="connsiteX7" fmla="*/ 1932039 w 1984759"/>
              <a:gd name="connsiteY7" fmla="*/ 1047135 h 1224133"/>
              <a:gd name="connsiteX8" fmla="*/ 1880169 w 1984759"/>
              <a:gd name="connsiteY8" fmla="*/ 1132477 h 1224133"/>
              <a:gd name="connsiteX9" fmla="*/ 1769806 w 1984759"/>
              <a:gd name="connsiteY9" fmla="*/ 1165123 h 1224133"/>
              <a:gd name="connsiteX10" fmla="*/ 1725561 w 1984759"/>
              <a:gd name="connsiteY10" fmla="*/ 1179871 h 1224133"/>
              <a:gd name="connsiteX11" fmla="*/ 678426 w 1984759"/>
              <a:gd name="connsiteY11" fmla="*/ 1209368 h 1224133"/>
              <a:gd name="connsiteX12" fmla="*/ 634181 w 1984759"/>
              <a:gd name="connsiteY12" fmla="*/ 1224116 h 1224133"/>
              <a:gd name="connsiteX13" fmla="*/ 221226 w 1984759"/>
              <a:gd name="connsiteY13" fmla="*/ 1194619 h 1224133"/>
              <a:gd name="connsiteX14" fmla="*/ 176981 w 1984759"/>
              <a:gd name="connsiteY14" fmla="*/ 1165123 h 1224133"/>
              <a:gd name="connsiteX15" fmla="*/ 117986 w 1984759"/>
              <a:gd name="connsiteY15" fmla="*/ 1091381 h 1224133"/>
              <a:gd name="connsiteX16" fmla="*/ 44245 w 1984759"/>
              <a:gd name="connsiteY16" fmla="*/ 899652 h 1224133"/>
              <a:gd name="connsiteX17" fmla="*/ 73743 w 1984759"/>
              <a:gd name="connsiteY17" fmla="*/ 855407 h 1224133"/>
              <a:gd name="connsiteX18" fmla="*/ 73742 w 1984759"/>
              <a:gd name="connsiteY18" fmla="*/ 781664 h 1224133"/>
              <a:gd name="connsiteX19" fmla="*/ 0 w 1984759"/>
              <a:gd name="connsiteY19" fmla="*/ 0 h 1224133"/>
              <a:gd name="connsiteX0" fmla="*/ 0 w 1984759"/>
              <a:gd name="connsiteY0" fmla="*/ 0 h 1224133"/>
              <a:gd name="connsiteX1" fmla="*/ 0 w 1984759"/>
              <a:gd name="connsiteY1" fmla="*/ 0 h 1224133"/>
              <a:gd name="connsiteX2" fmla="*/ 132735 w 1984759"/>
              <a:gd name="connsiteY2" fmla="*/ 29497 h 1224133"/>
              <a:gd name="connsiteX3" fmla="*/ 324464 w 1984759"/>
              <a:gd name="connsiteY3" fmla="*/ 0 h 1224133"/>
              <a:gd name="connsiteX4" fmla="*/ 1887793 w 1984759"/>
              <a:gd name="connsiteY4" fmla="*/ 14749 h 1224133"/>
              <a:gd name="connsiteX5" fmla="*/ 1976284 w 1984759"/>
              <a:gd name="connsiteY5" fmla="*/ 73742 h 1224133"/>
              <a:gd name="connsiteX6" fmla="*/ 1946788 w 1984759"/>
              <a:gd name="connsiteY6" fmla="*/ 501445 h 1224133"/>
              <a:gd name="connsiteX7" fmla="*/ 1932039 w 1984759"/>
              <a:gd name="connsiteY7" fmla="*/ 1047135 h 1224133"/>
              <a:gd name="connsiteX8" fmla="*/ 1880169 w 1984759"/>
              <a:gd name="connsiteY8" fmla="*/ 1132477 h 1224133"/>
              <a:gd name="connsiteX9" fmla="*/ 1769806 w 1984759"/>
              <a:gd name="connsiteY9" fmla="*/ 1165123 h 1224133"/>
              <a:gd name="connsiteX10" fmla="*/ 1725561 w 1984759"/>
              <a:gd name="connsiteY10" fmla="*/ 1179871 h 1224133"/>
              <a:gd name="connsiteX11" fmla="*/ 678426 w 1984759"/>
              <a:gd name="connsiteY11" fmla="*/ 1209368 h 1224133"/>
              <a:gd name="connsiteX12" fmla="*/ 634181 w 1984759"/>
              <a:gd name="connsiteY12" fmla="*/ 1224116 h 1224133"/>
              <a:gd name="connsiteX13" fmla="*/ 221226 w 1984759"/>
              <a:gd name="connsiteY13" fmla="*/ 1194619 h 1224133"/>
              <a:gd name="connsiteX14" fmla="*/ 176981 w 1984759"/>
              <a:gd name="connsiteY14" fmla="*/ 1165123 h 1224133"/>
              <a:gd name="connsiteX15" fmla="*/ 76889 w 1984759"/>
              <a:gd name="connsiteY15" fmla="*/ 1081106 h 1224133"/>
              <a:gd name="connsiteX16" fmla="*/ 44245 w 1984759"/>
              <a:gd name="connsiteY16" fmla="*/ 899652 h 1224133"/>
              <a:gd name="connsiteX17" fmla="*/ 73743 w 1984759"/>
              <a:gd name="connsiteY17" fmla="*/ 855407 h 1224133"/>
              <a:gd name="connsiteX18" fmla="*/ 73742 w 1984759"/>
              <a:gd name="connsiteY18" fmla="*/ 781664 h 1224133"/>
              <a:gd name="connsiteX19" fmla="*/ 0 w 1984759"/>
              <a:gd name="connsiteY19" fmla="*/ 0 h 1224133"/>
              <a:gd name="connsiteX0" fmla="*/ 0 w 1984759"/>
              <a:gd name="connsiteY0" fmla="*/ 0 h 1224133"/>
              <a:gd name="connsiteX1" fmla="*/ 0 w 1984759"/>
              <a:gd name="connsiteY1" fmla="*/ 0 h 1224133"/>
              <a:gd name="connsiteX2" fmla="*/ 132735 w 1984759"/>
              <a:gd name="connsiteY2" fmla="*/ 29497 h 1224133"/>
              <a:gd name="connsiteX3" fmla="*/ 324464 w 1984759"/>
              <a:gd name="connsiteY3" fmla="*/ 0 h 1224133"/>
              <a:gd name="connsiteX4" fmla="*/ 1887793 w 1984759"/>
              <a:gd name="connsiteY4" fmla="*/ 14749 h 1224133"/>
              <a:gd name="connsiteX5" fmla="*/ 1976284 w 1984759"/>
              <a:gd name="connsiteY5" fmla="*/ 73742 h 1224133"/>
              <a:gd name="connsiteX6" fmla="*/ 1946788 w 1984759"/>
              <a:gd name="connsiteY6" fmla="*/ 501445 h 1224133"/>
              <a:gd name="connsiteX7" fmla="*/ 1932039 w 1984759"/>
              <a:gd name="connsiteY7" fmla="*/ 1047135 h 1224133"/>
              <a:gd name="connsiteX8" fmla="*/ 1880169 w 1984759"/>
              <a:gd name="connsiteY8" fmla="*/ 1132477 h 1224133"/>
              <a:gd name="connsiteX9" fmla="*/ 1769806 w 1984759"/>
              <a:gd name="connsiteY9" fmla="*/ 1165123 h 1224133"/>
              <a:gd name="connsiteX10" fmla="*/ 1725561 w 1984759"/>
              <a:gd name="connsiteY10" fmla="*/ 1179871 h 1224133"/>
              <a:gd name="connsiteX11" fmla="*/ 678426 w 1984759"/>
              <a:gd name="connsiteY11" fmla="*/ 1209368 h 1224133"/>
              <a:gd name="connsiteX12" fmla="*/ 634181 w 1984759"/>
              <a:gd name="connsiteY12" fmla="*/ 1224116 h 1224133"/>
              <a:gd name="connsiteX13" fmla="*/ 221226 w 1984759"/>
              <a:gd name="connsiteY13" fmla="*/ 1194619 h 1224133"/>
              <a:gd name="connsiteX14" fmla="*/ 176981 w 1984759"/>
              <a:gd name="connsiteY14" fmla="*/ 1165123 h 1224133"/>
              <a:gd name="connsiteX15" fmla="*/ 76889 w 1984759"/>
              <a:gd name="connsiteY15" fmla="*/ 1081106 h 1224133"/>
              <a:gd name="connsiteX16" fmla="*/ 44245 w 1984759"/>
              <a:gd name="connsiteY16" fmla="*/ 899652 h 1224133"/>
              <a:gd name="connsiteX17" fmla="*/ 73743 w 1984759"/>
              <a:gd name="connsiteY17" fmla="*/ 855407 h 1224133"/>
              <a:gd name="connsiteX18" fmla="*/ 53194 w 1984759"/>
              <a:gd name="connsiteY18" fmla="*/ 678923 h 1224133"/>
              <a:gd name="connsiteX19" fmla="*/ 0 w 1984759"/>
              <a:gd name="connsiteY19" fmla="*/ 0 h 1224133"/>
              <a:gd name="connsiteX0" fmla="*/ 0 w 1984759"/>
              <a:gd name="connsiteY0" fmla="*/ 0 h 1210129"/>
              <a:gd name="connsiteX1" fmla="*/ 0 w 1984759"/>
              <a:gd name="connsiteY1" fmla="*/ 0 h 1210129"/>
              <a:gd name="connsiteX2" fmla="*/ 132735 w 1984759"/>
              <a:gd name="connsiteY2" fmla="*/ 29497 h 1210129"/>
              <a:gd name="connsiteX3" fmla="*/ 324464 w 1984759"/>
              <a:gd name="connsiteY3" fmla="*/ 0 h 1210129"/>
              <a:gd name="connsiteX4" fmla="*/ 1887793 w 1984759"/>
              <a:gd name="connsiteY4" fmla="*/ 14749 h 1210129"/>
              <a:gd name="connsiteX5" fmla="*/ 1976284 w 1984759"/>
              <a:gd name="connsiteY5" fmla="*/ 73742 h 1210129"/>
              <a:gd name="connsiteX6" fmla="*/ 1946788 w 1984759"/>
              <a:gd name="connsiteY6" fmla="*/ 501445 h 1210129"/>
              <a:gd name="connsiteX7" fmla="*/ 1932039 w 1984759"/>
              <a:gd name="connsiteY7" fmla="*/ 1047135 h 1210129"/>
              <a:gd name="connsiteX8" fmla="*/ 1880169 w 1984759"/>
              <a:gd name="connsiteY8" fmla="*/ 1132477 h 1210129"/>
              <a:gd name="connsiteX9" fmla="*/ 1769806 w 1984759"/>
              <a:gd name="connsiteY9" fmla="*/ 1165123 h 1210129"/>
              <a:gd name="connsiteX10" fmla="*/ 1725561 w 1984759"/>
              <a:gd name="connsiteY10" fmla="*/ 1179871 h 1210129"/>
              <a:gd name="connsiteX11" fmla="*/ 678426 w 1984759"/>
              <a:gd name="connsiteY11" fmla="*/ 1209368 h 1210129"/>
              <a:gd name="connsiteX12" fmla="*/ 572536 w 1984759"/>
              <a:gd name="connsiteY12" fmla="*/ 1193294 h 1210129"/>
              <a:gd name="connsiteX13" fmla="*/ 221226 w 1984759"/>
              <a:gd name="connsiteY13" fmla="*/ 1194619 h 1210129"/>
              <a:gd name="connsiteX14" fmla="*/ 176981 w 1984759"/>
              <a:gd name="connsiteY14" fmla="*/ 1165123 h 1210129"/>
              <a:gd name="connsiteX15" fmla="*/ 76889 w 1984759"/>
              <a:gd name="connsiteY15" fmla="*/ 1081106 h 1210129"/>
              <a:gd name="connsiteX16" fmla="*/ 44245 w 1984759"/>
              <a:gd name="connsiteY16" fmla="*/ 899652 h 1210129"/>
              <a:gd name="connsiteX17" fmla="*/ 73743 w 1984759"/>
              <a:gd name="connsiteY17" fmla="*/ 855407 h 1210129"/>
              <a:gd name="connsiteX18" fmla="*/ 53194 w 1984759"/>
              <a:gd name="connsiteY18" fmla="*/ 678923 h 1210129"/>
              <a:gd name="connsiteX19" fmla="*/ 0 w 1984759"/>
              <a:gd name="connsiteY19" fmla="*/ 0 h 1210129"/>
              <a:gd name="connsiteX0" fmla="*/ 0 w 1984759"/>
              <a:gd name="connsiteY0" fmla="*/ 0 h 1209609"/>
              <a:gd name="connsiteX1" fmla="*/ 0 w 1984759"/>
              <a:gd name="connsiteY1" fmla="*/ 0 h 1209609"/>
              <a:gd name="connsiteX2" fmla="*/ 132735 w 1984759"/>
              <a:gd name="connsiteY2" fmla="*/ 29497 h 1209609"/>
              <a:gd name="connsiteX3" fmla="*/ 324464 w 1984759"/>
              <a:gd name="connsiteY3" fmla="*/ 0 h 1209609"/>
              <a:gd name="connsiteX4" fmla="*/ 1887793 w 1984759"/>
              <a:gd name="connsiteY4" fmla="*/ 14749 h 1209609"/>
              <a:gd name="connsiteX5" fmla="*/ 1976284 w 1984759"/>
              <a:gd name="connsiteY5" fmla="*/ 73742 h 1209609"/>
              <a:gd name="connsiteX6" fmla="*/ 1946788 w 1984759"/>
              <a:gd name="connsiteY6" fmla="*/ 501445 h 1209609"/>
              <a:gd name="connsiteX7" fmla="*/ 1932039 w 1984759"/>
              <a:gd name="connsiteY7" fmla="*/ 1047135 h 1209609"/>
              <a:gd name="connsiteX8" fmla="*/ 1880169 w 1984759"/>
              <a:gd name="connsiteY8" fmla="*/ 1132477 h 1209609"/>
              <a:gd name="connsiteX9" fmla="*/ 1769806 w 1984759"/>
              <a:gd name="connsiteY9" fmla="*/ 1165123 h 1209609"/>
              <a:gd name="connsiteX10" fmla="*/ 1725561 w 1984759"/>
              <a:gd name="connsiteY10" fmla="*/ 1179871 h 1209609"/>
              <a:gd name="connsiteX11" fmla="*/ 678426 w 1984759"/>
              <a:gd name="connsiteY11" fmla="*/ 1209368 h 1209609"/>
              <a:gd name="connsiteX12" fmla="*/ 603358 w 1984759"/>
              <a:gd name="connsiteY12" fmla="*/ 1141923 h 1209609"/>
              <a:gd name="connsiteX13" fmla="*/ 221226 w 1984759"/>
              <a:gd name="connsiteY13" fmla="*/ 1194619 h 1209609"/>
              <a:gd name="connsiteX14" fmla="*/ 176981 w 1984759"/>
              <a:gd name="connsiteY14" fmla="*/ 1165123 h 1209609"/>
              <a:gd name="connsiteX15" fmla="*/ 76889 w 1984759"/>
              <a:gd name="connsiteY15" fmla="*/ 1081106 h 1209609"/>
              <a:gd name="connsiteX16" fmla="*/ 44245 w 1984759"/>
              <a:gd name="connsiteY16" fmla="*/ 899652 h 1209609"/>
              <a:gd name="connsiteX17" fmla="*/ 73743 w 1984759"/>
              <a:gd name="connsiteY17" fmla="*/ 855407 h 1209609"/>
              <a:gd name="connsiteX18" fmla="*/ 53194 w 1984759"/>
              <a:gd name="connsiteY18" fmla="*/ 678923 h 1209609"/>
              <a:gd name="connsiteX19" fmla="*/ 0 w 1984759"/>
              <a:gd name="connsiteY19" fmla="*/ 0 h 1209609"/>
              <a:gd name="connsiteX0" fmla="*/ 0 w 1984759"/>
              <a:gd name="connsiteY0" fmla="*/ 0 h 1209899"/>
              <a:gd name="connsiteX1" fmla="*/ 0 w 1984759"/>
              <a:gd name="connsiteY1" fmla="*/ 0 h 1209899"/>
              <a:gd name="connsiteX2" fmla="*/ 132735 w 1984759"/>
              <a:gd name="connsiteY2" fmla="*/ 29497 h 1209899"/>
              <a:gd name="connsiteX3" fmla="*/ 324464 w 1984759"/>
              <a:gd name="connsiteY3" fmla="*/ 0 h 1209899"/>
              <a:gd name="connsiteX4" fmla="*/ 1887793 w 1984759"/>
              <a:gd name="connsiteY4" fmla="*/ 14749 h 1209899"/>
              <a:gd name="connsiteX5" fmla="*/ 1976284 w 1984759"/>
              <a:gd name="connsiteY5" fmla="*/ 73742 h 1209899"/>
              <a:gd name="connsiteX6" fmla="*/ 1946788 w 1984759"/>
              <a:gd name="connsiteY6" fmla="*/ 501445 h 1209899"/>
              <a:gd name="connsiteX7" fmla="*/ 1932039 w 1984759"/>
              <a:gd name="connsiteY7" fmla="*/ 1047135 h 1209899"/>
              <a:gd name="connsiteX8" fmla="*/ 1880169 w 1984759"/>
              <a:gd name="connsiteY8" fmla="*/ 1132477 h 1209899"/>
              <a:gd name="connsiteX9" fmla="*/ 1769806 w 1984759"/>
              <a:gd name="connsiteY9" fmla="*/ 1165123 h 1209899"/>
              <a:gd name="connsiteX10" fmla="*/ 1725561 w 1984759"/>
              <a:gd name="connsiteY10" fmla="*/ 1179871 h 1209899"/>
              <a:gd name="connsiteX11" fmla="*/ 678426 w 1984759"/>
              <a:gd name="connsiteY11" fmla="*/ 1209368 h 1209899"/>
              <a:gd name="connsiteX12" fmla="*/ 603358 w 1984759"/>
              <a:gd name="connsiteY12" fmla="*/ 1183020 h 1209899"/>
              <a:gd name="connsiteX13" fmla="*/ 221226 w 1984759"/>
              <a:gd name="connsiteY13" fmla="*/ 1194619 h 1209899"/>
              <a:gd name="connsiteX14" fmla="*/ 176981 w 1984759"/>
              <a:gd name="connsiteY14" fmla="*/ 1165123 h 1209899"/>
              <a:gd name="connsiteX15" fmla="*/ 76889 w 1984759"/>
              <a:gd name="connsiteY15" fmla="*/ 1081106 h 1209899"/>
              <a:gd name="connsiteX16" fmla="*/ 44245 w 1984759"/>
              <a:gd name="connsiteY16" fmla="*/ 899652 h 1209899"/>
              <a:gd name="connsiteX17" fmla="*/ 73743 w 1984759"/>
              <a:gd name="connsiteY17" fmla="*/ 855407 h 1209899"/>
              <a:gd name="connsiteX18" fmla="*/ 53194 w 1984759"/>
              <a:gd name="connsiteY18" fmla="*/ 678923 h 1209899"/>
              <a:gd name="connsiteX19" fmla="*/ 0 w 1984759"/>
              <a:gd name="connsiteY19" fmla="*/ 0 h 1209899"/>
              <a:gd name="connsiteX0" fmla="*/ 0 w 1984759"/>
              <a:gd name="connsiteY0" fmla="*/ 0 h 1195095"/>
              <a:gd name="connsiteX1" fmla="*/ 0 w 1984759"/>
              <a:gd name="connsiteY1" fmla="*/ 0 h 1195095"/>
              <a:gd name="connsiteX2" fmla="*/ 132735 w 1984759"/>
              <a:gd name="connsiteY2" fmla="*/ 29497 h 1195095"/>
              <a:gd name="connsiteX3" fmla="*/ 324464 w 1984759"/>
              <a:gd name="connsiteY3" fmla="*/ 0 h 1195095"/>
              <a:gd name="connsiteX4" fmla="*/ 1887793 w 1984759"/>
              <a:gd name="connsiteY4" fmla="*/ 14749 h 1195095"/>
              <a:gd name="connsiteX5" fmla="*/ 1976284 w 1984759"/>
              <a:gd name="connsiteY5" fmla="*/ 73742 h 1195095"/>
              <a:gd name="connsiteX6" fmla="*/ 1946788 w 1984759"/>
              <a:gd name="connsiteY6" fmla="*/ 501445 h 1195095"/>
              <a:gd name="connsiteX7" fmla="*/ 1932039 w 1984759"/>
              <a:gd name="connsiteY7" fmla="*/ 1047135 h 1195095"/>
              <a:gd name="connsiteX8" fmla="*/ 1880169 w 1984759"/>
              <a:gd name="connsiteY8" fmla="*/ 1132477 h 1195095"/>
              <a:gd name="connsiteX9" fmla="*/ 1769806 w 1984759"/>
              <a:gd name="connsiteY9" fmla="*/ 1165123 h 1195095"/>
              <a:gd name="connsiteX10" fmla="*/ 1725561 w 1984759"/>
              <a:gd name="connsiteY10" fmla="*/ 1179871 h 1195095"/>
              <a:gd name="connsiteX11" fmla="*/ 719522 w 1984759"/>
              <a:gd name="connsiteY11" fmla="*/ 1178545 h 1195095"/>
              <a:gd name="connsiteX12" fmla="*/ 603358 w 1984759"/>
              <a:gd name="connsiteY12" fmla="*/ 1183020 h 1195095"/>
              <a:gd name="connsiteX13" fmla="*/ 221226 w 1984759"/>
              <a:gd name="connsiteY13" fmla="*/ 1194619 h 1195095"/>
              <a:gd name="connsiteX14" fmla="*/ 176981 w 1984759"/>
              <a:gd name="connsiteY14" fmla="*/ 1165123 h 1195095"/>
              <a:gd name="connsiteX15" fmla="*/ 76889 w 1984759"/>
              <a:gd name="connsiteY15" fmla="*/ 1081106 h 1195095"/>
              <a:gd name="connsiteX16" fmla="*/ 44245 w 1984759"/>
              <a:gd name="connsiteY16" fmla="*/ 899652 h 1195095"/>
              <a:gd name="connsiteX17" fmla="*/ 73743 w 1984759"/>
              <a:gd name="connsiteY17" fmla="*/ 855407 h 1195095"/>
              <a:gd name="connsiteX18" fmla="*/ 53194 w 1984759"/>
              <a:gd name="connsiteY18" fmla="*/ 678923 h 1195095"/>
              <a:gd name="connsiteX19" fmla="*/ 0 w 1984759"/>
              <a:gd name="connsiteY19" fmla="*/ 0 h 1195095"/>
              <a:gd name="connsiteX0" fmla="*/ 0 w 1984759"/>
              <a:gd name="connsiteY0" fmla="*/ 0 h 1195095"/>
              <a:gd name="connsiteX1" fmla="*/ 0 w 1984759"/>
              <a:gd name="connsiteY1" fmla="*/ 0 h 1195095"/>
              <a:gd name="connsiteX2" fmla="*/ 132735 w 1984759"/>
              <a:gd name="connsiteY2" fmla="*/ 29497 h 1195095"/>
              <a:gd name="connsiteX3" fmla="*/ 324464 w 1984759"/>
              <a:gd name="connsiteY3" fmla="*/ 0 h 1195095"/>
              <a:gd name="connsiteX4" fmla="*/ 1887793 w 1984759"/>
              <a:gd name="connsiteY4" fmla="*/ 14749 h 1195095"/>
              <a:gd name="connsiteX5" fmla="*/ 1976284 w 1984759"/>
              <a:gd name="connsiteY5" fmla="*/ 73742 h 1195095"/>
              <a:gd name="connsiteX6" fmla="*/ 1946788 w 1984759"/>
              <a:gd name="connsiteY6" fmla="*/ 501445 h 1195095"/>
              <a:gd name="connsiteX7" fmla="*/ 1932039 w 1984759"/>
              <a:gd name="connsiteY7" fmla="*/ 1047135 h 1195095"/>
              <a:gd name="connsiteX8" fmla="*/ 1880169 w 1984759"/>
              <a:gd name="connsiteY8" fmla="*/ 1132477 h 1195095"/>
              <a:gd name="connsiteX9" fmla="*/ 1769806 w 1984759"/>
              <a:gd name="connsiteY9" fmla="*/ 1165123 h 1195095"/>
              <a:gd name="connsiteX10" fmla="*/ 1725561 w 1984759"/>
              <a:gd name="connsiteY10" fmla="*/ 1179871 h 1195095"/>
              <a:gd name="connsiteX11" fmla="*/ 719522 w 1984759"/>
              <a:gd name="connsiteY11" fmla="*/ 1178545 h 1195095"/>
              <a:gd name="connsiteX12" fmla="*/ 603358 w 1984759"/>
              <a:gd name="connsiteY12" fmla="*/ 1183020 h 1195095"/>
              <a:gd name="connsiteX13" fmla="*/ 221226 w 1984759"/>
              <a:gd name="connsiteY13" fmla="*/ 1194619 h 1195095"/>
              <a:gd name="connsiteX14" fmla="*/ 176981 w 1984759"/>
              <a:gd name="connsiteY14" fmla="*/ 1165123 h 1195095"/>
              <a:gd name="connsiteX15" fmla="*/ 97437 w 1984759"/>
              <a:gd name="connsiteY15" fmla="*/ 1081106 h 1195095"/>
              <a:gd name="connsiteX16" fmla="*/ 44245 w 1984759"/>
              <a:gd name="connsiteY16" fmla="*/ 899652 h 1195095"/>
              <a:gd name="connsiteX17" fmla="*/ 73743 w 1984759"/>
              <a:gd name="connsiteY17" fmla="*/ 855407 h 1195095"/>
              <a:gd name="connsiteX18" fmla="*/ 53194 w 1984759"/>
              <a:gd name="connsiteY18" fmla="*/ 678923 h 1195095"/>
              <a:gd name="connsiteX19" fmla="*/ 0 w 1984759"/>
              <a:gd name="connsiteY19" fmla="*/ 0 h 1195095"/>
              <a:gd name="connsiteX0" fmla="*/ 0 w 1984759"/>
              <a:gd name="connsiteY0" fmla="*/ 0 h 1195095"/>
              <a:gd name="connsiteX1" fmla="*/ 0 w 1984759"/>
              <a:gd name="connsiteY1" fmla="*/ 0 h 1195095"/>
              <a:gd name="connsiteX2" fmla="*/ 132735 w 1984759"/>
              <a:gd name="connsiteY2" fmla="*/ 29497 h 1195095"/>
              <a:gd name="connsiteX3" fmla="*/ 324464 w 1984759"/>
              <a:gd name="connsiteY3" fmla="*/ 0 h 1195095"/>
              <a:gd name="connsiteX4" fmla="*/ 1887793 w 1984759"/>
              <a:gd name="connsiteY4" fmla="*/ 14749 h 1195095"/>
              <a:gd name="connsiteX5" fmla="*/ 1976284 w 1984759"/>
              <a:gd name="connsiteY5" fmla="*/ 73742 h 1195095"/>
              <a:gd name="connsiteX6" fmla="*/ 1946788 w 1984759"/>
              <a:gd name="connsiteY6" fmla="*/ 501445 h 1195095"/>
              <a:gd name="connsiteX7" fmla="*/ 1932039 w 1984759"/>
              <a:gd name="connsiteY7" fmla="*/ 1047135 h 1195095"/>
              <a:gd name="connsiteX8" fmla="*/ 1880169 w 1984759"/>
              <a:gd name="connsiteY8" fmla="*/ 1132477 h 1195095"/>
              <a:gd name="connsiteX9" fmla="*/ 1769806 w 1984759"/>
              <a:gd name="connsiteY9" fmla="*/ 1165123 h 1195095"/>
              <a:gd name="connsiteX10" fmla="*/ 1725561 w 1984759"/>
              <a:gd name="connsiteY10" fmla="*/ 1179871 h 1195095"/>
              <a:gd name="connsiteX11" fmla="*/ 719522 w 1984759"/>
              <a:gd name="connsiteY11" fmla="*/ 1178545 h 1195095"/>
              <a:gd name="connsiteX12" fmla="*/ 603358 w 1984759"/>
              <a:gd name="connsiteY12" fmla="*/ 1183020 h 1195095"/>
              <a:gd name="connsiteX13" fmla="*/ 221226 w 1984759"/>
              <a:gd name="connsiteY13" fmla="*/ 1194619 h 1195095"/>
              <a:gd name="connsiteX14" fmla="*/ 176981 w 1984759"/>
              <a:gd name="connsiteY14" fmla="*/ 1165123 h 1195095"/>
              <a:gd name="connsiteX15" fmla="*/ 97437 w 1984759"/>
              <a:gd name="connsiteY15" fmla="*/ 1081106 h 1195095"/>
              <a:gd name="connsiteX16" fmla="*/ 44245 w 1984759"/>
              <a:gd name="connsiteY16" fmla="*/ 899652 h 1195095"/>
              <a:gd name="connsiteX17" fmla="*/ 73743 w 1984759"/>
              <a:gd name="connsiteY17" fmla="*/ 855407 h 1195095"/>
              <a:gd name="connsiteX18" fmla="*/ 53194 w 1984759"/>
              <a:gd name="connsiteY18" fmla="*/ 678923 h 1195095"/>
              <a:gd name="connsiteX19" fmla="*/ 0 w 1984759"/>
              <a:gd name="connsiteY19" fmla="*/ 0 h 1195095"/>
              <a:gd name="connsiteX0" fmla="*/ 0 w 1984759"/>
              <a:gd name="connsiteY0" fmla="*/ 0 h 1195095"/>
              <a:gd name="connsiteX1" fmla="*/ 0 w 1984759"/>
              <a:gd name="connsiteY1" fmla="*/ 0 h 1195095"/>
              <a:gd name="connsiteX2" fmla="*/ 132735 w 1984759"/>
              <a:gd name="connsiteY2" fmla="*/ 29497 h 1195095"/>
              <a:gd name="connsiteX3" fmla="*/ 324464 w 1984759"/>
              <a:gd name="connsiteY3" fmla="*/ 0 h 1195095"/>
              <a:gd name="connsiteX4" fmla="*/ 1887793 w 1984759"/>
              <a:gd name="connsiteY4" fmla="*/ 14749 h 1195095"/>
              <a:gd name="connsiteX5" fmla="*/ 1976284 w 1984759"/>
              <a:gd name="connsiteY5" fmla="*/ 73742 h 1195095"/>
              <a:gd name="connsiteX6" fmla="*/ 1946788 w 1984759"/>
              <a:gd name="connsiteY6" fmla="*/ 501445 h 1195095"/>
              <a:gd name="connsiteX7" fmla="*/ 1932039 w 1984759"/>
              <a:gd name="connsiteY7" fmla="*/ 1047135 h 1195095"/>
              <a:gd name="connsiteX8" fmla="*/ 1880169 w 1984759"/>
              <a:gd name="connsiteY8" fmla="*/ 1132477 h 1195095"/>
              <a:gd name="connsiteX9" fmla="*/ 1769806 w 1984759"/>
              <a:gd name="connsiteY9" fmla="*/ 1165123 h 1195095"/>
              <a:gd name="connsiteX10" fmla="*/ 1725561 w 1984759"/>
              <a:gd name="connsiteY10" fmla="*/ 1179871 h 1195095"/>
              <a:gd name="connsiteX11" fmla="*/ 719522 w 1984759"/>
              <a:gd name="connsiteY11" fmla="*/ 1178545 h 1195095"/>
              <a:gd name="connsiteX12" fmla="*/ 603358 w 1984759"/>
              <a:gd name="connsiteY12" fmla="*/ 1183020 h 1195095"/>
              <a:gd name="connsiteX13" fmla="*/ 221226 w 1984759"/>
              <a:gd name="connsiteY13" fmla="*/ 1194619 h 1195095"/>
              <a:gd name="connsiteX14" fmla="*/ 176981 w 1984759"/>
              <a:gd name="connsiteY14" fmla="*/ 1165123 h 1195095"/>
              <a:gd name="connsiteX15" fmla="*/ 231001 w 1984759"/>
              <a:gd name="connsiteY15" fmla="*/ 1060558 h 1195095"/>
              <a:gd name="connsiteX16" fmla="*/ 44245 w 1984759"/>
              <a:gd name="connsiteY16" fmla="*/ 899652 h 1195095"/>
              <a:gd name="connsiteX17" fmla="*/ 73743 w 1984759"/>
              <a:gd name="connsiteY17" fmla="*/ 855407 h 1195095"/>
              <a:gd name="connsiteX18" fmla="*/ 53194 w 1984759"/>
              <a:gd name="connsiteY18" fmla="*/ 678923 h 1195095"/>
              <a:gd name="connsiteX19" fmla="*/ 0 w 1984759"/>
              <a:gd name="connsiteY19" fmla="*/ 0 h 1195095"/>
              <a:gd name="connsiteX0" fmla="*/ 0 w 1984759"/>
              <a:gd name="connsiteY0" fmla="*/ 0 h 1195095"/>
              <a:gd name="connsiteX1" fmla="*/ 0 w 1984759"/>
              <a:gd name="connsiteY1" fmla="*/ 0 h 1195095"/>
              <a:gd name="connsiteX2" fmla="*/ 132735 w 1984759"/>
              <a:gd name="connsiteY2" fmla="*/ 29497 h 1195095"/>
              <a:gd name="connsiteX3" fmla="*/ 324464 w 1984759"/>
              <a:gd name="connsiteY3" fmla="*/ 0 h 1195095"/>
              <a:gd name="connsiteX4" fmla="*/ 1887793 w 1984759"/>
              <a:gd name="connsiteY4" fmla="*/ 14749 h 1195095"/>
              <a:gd name="connsiteX5" fmla="*/ 1976284 w 1984759"/>
              <a:gd name="connsiteY5" fmla="*/ 73742 h 1195095"/>
              <a:gd name="connsiteX6" fmla="*/ 1946788 w 1984759"/>
              <a:gd name="connsiteY6" fmla="*/ 501445 h 1195095"/>
              <a:gd name="connsiteX7" fmla="*/ 1932039 w 1984759"/>
              <a:gd name="connsiteY7" fmla="*/ 1047135 h 1195095"/>
              <a:gd name="connsiteX8" fmla="*/ 1880169 w 1984759"/>
              <a:gd name="connsiteY8" fmla="*/ 1132477 h 1195095"/>
              <a:gd name="connsiteX9" fmla="*/ 1769806 w 1984759"/>
              <a:gd name="connsiteY9" fmla="*/ 1165123 h 1195095"/>
              <a:gd name="connsiteX10" fmla="*/ 1725561 w 1984759"/>
              <a:gd name="connsiteY10" fmla="*/ 1179871 h 1195095"/>
              <a:gd name="connsiteX11" fmla="*/ 719522 w 1984759"/>
              <a:gd name="connsiteY11" fmla="*/ 1178545 h 1195095"/>
              <a:gd name="connsiteX12" fmla="*/ 603358 w 1984759"/>
              <a:gd name="connsiteY12" fmla="*/ 1183020 h 1195095"/>
              <a:gd name="connsiteX13" fmla="*/ 221226 w 1984759"/>
              <a:gd name="connsiteY13" fmla="*/ 1194619 h 1195095"/>
              <a:gd name="connsiteX14" fmla="*/ 176981 w 1984759"/>
              <a:gd name="connsiteY14" fmla="*/ 1165123 h 1195095"/>
              <a:gd name="connsiteX15" fmla="*/ 97437 w 1984759"/>
              <a:gd name="connsiteY15" fmla="*/ 1060558 h 1195095"/>
              <a:gd name="connsiteX16" fmla="*/ 44245 w 1984759"/>
              <a:gd name="connsiteY16" fmla="*/ 899652 h 1195095"/>
              <a:gd name="connsiteX17" fmla="*/ 73743 w 1984759"/>
              <a:gd name="connsiteY17" fmla="*/ 855407 h 1195095"/>
              <a:gd name="connsiteX18" fmla="*/ 53194 w 1984759"/>
              <a:gd name="connsiteY18" fmla="*/ 678923 h 1195095"/>
              <a:gd name="connsiteX19" fmla="*/ 0 w 1984759"/>
              <a:gd name="connsiteY19" fmla="*/ 0 h 1195095"/>
              <a:gd name="connsiteX0" fmla="*/ 0 w 1984759"/>
              <a:gd name="connsiteY0" fmla="*/ 0 h 1195095"/>
              <a:gd name="connsiteX1" fmla="*/ 0 w 1984759"/>
              <a:gd name="connsiteY1" fmla="*/ 0 h 1195095"/>
              <a:gd name="connsiteX2" fmla="*/ 132735 w 1984759"/>
              <a:gd name="connsiteY2" fmla="*/ 29497 h 1195095"/>
              <a:gd name="connsiteX3" fmla="*/ 324464 w 1984759"/>
              <a:gd name="connsiteY3" fmla="*/ 0 h 1195095"/>
              <a:gd name="connsiteX4" fmla="*/ 1887793 w 1984759"/>
              <a:gd name="connsiteY4" fmla="*/ 14749 h 1195095"/>
              <a:gd name="connsiteX5" fmla="*/ 1976284 w 1984759"/>
              <a:gd name="connsiteY5" fmla="*/ 73742 h 1195095"/>
              <a:gd name="connsiteX6" fmla="*/ 1946788 w 1984759"/>
              <a:gd name="connsiteY6" fmla="*/ 501445 h 1195095"/>
              <a:gd name="connsiteX7" fmla="*/ 1932039 w 1984759"/>
              <a:gd name="connsiteY7" fmla="*/ 1047135 h 1195095"/>
              <a:gd name="connsiteX8" fmla="*/ 1880169 w 1984759"/>
              <a:gd name="connsiteY8" fmla="*/ 1132477 h 1195095"/>
              <a:gd name="connsiteX9" fmla="*/ 1769806 w 1984759"/>
              <a:gd name="connsiteY9" fmla="*/ 1165123 h 1195095"/>
              <a:gd name="connsiteX10" fmla="*/ 1725561 w 1984759"/>
              <a:gd name="connsiteY10" fmla="*/ 1179871 h 1195095"/>
              <a:gd name="connsiteX11" fmla="*/ 719522 w 1984759"/>
              <a:gd name="connsiteY11" fmla="*/ 1178545 h 1195095"/>
              <a:gd name="connsiteX12" fmla="*/ 603358 w 1984759"/>
              <a:gd name="connsiteY12" fmla="*/ 1183020 h 1195095"/>
              <a:gd name="connsiteX13" fmla="*/ 221226 w 1984759"/>
              <a:gd name="connsiteY13" fmla="*/ 1194619 h 1195095"/>
              <a:gd name="connsiteX14" fmla="*/ 176981 w 1984759"/>
              <a:gd name="connsiteY14" fmla="*/ 1165123 h 1195095"/>
              <a:gd name="connsiteX15" fmla="*/ 87163 w 1984759"/>
              <a:gd name="connsiteY15" fmla="*/ 1050284 h 1195095"/>
              <a:gd name="connsiteX16" fmla="*/ 44245 w 1984759"/>
              <a:gd name="connsiteY16" fmla="*/ 899652 h 1195095"/>
              <a:gd name="connsiteX17" fmla="*/ 73743 w 1984759"/>
              <a:gd name="connsiteY17" fmla="*/ 855407 h 1195095"/>
              <a:gd name="connsiteX18" fmla="*/ 53194 w 1984759"/>
              <a:gd name="connsiteY18" fmla="*/ 678923 h 1195095"/>
              <a:gd name="connsiteX19" fmla="*/ 0 w 1984759"/>
              <a:gd name="connsiteY19" fmla="*/ 0 h 1195095"/>
              <a:gd name="connsiteX0" fmla="*/ 0 w 1984759"/>
              <a:gd name="connsiteY0" fmla="*/ 0 h 1197446"/>
              <a:gd name="connsiteX1" fmla="*/ 0 w 1984759"/>
              <a:gd name="connsiteY1" fmla="*/ 0 h 1197446"/>
              <a:gd name="connsiteX2" fmla="*/ 132735 w 1984759"/>
              <a:gd name="connsiteY2" fmla="*/ 29497 h 1197446"/>
              <a:gd name="connsiteX3" fmla="*/ 324464 w 1984759"/>
              <a:gd name="connsiteY3" fmla="*/ 0 h 1197446"/>
              <a:gd name="connsiteX4" fmla="*/ 1887793 w 1984759"/>
              <a:gd name="connsiteY4" fmla="*/ 14749 h 1197446"/>
              <a:gd name="connsiteX5" fmla="*/ 1976284 w 1984759"/>
              <a:gd name="connsiteY5" fmla="*/ 73742 h 1197446"/>
              <a:gd name="connsiteX6" fmla="*/ 1946788 w 1984759"/>
              <a:gd name="connsiteY6" fmla="*/ 501445 h 1197446"/>
              <a:gd name="connsiteX7" fmla="*/ 1932039 w 1984759"/>
              <a:gd name="connsiteY7" fmla="*/ 1047135 h 1197446"/>
              <a:gd name="connsiteX8" fmla="*/ 1880169 w 1984759"/>
              <a:gd name="connsiteY8" fmla="*/ 1132477 h 1197446"/>
              <a:gd name="connsiteX9" fmla="*/ 1769806 w 1984759"/>
              <a:gd name="connsiteY9" fmla="*/ 1165123 h 1197446"/>
              <a:gd name="connsiteX10" fmla="*/ 1725561 w 1984759"/>
              <a:gd name="connsiteY10" fmla="*/ 1179871 h 1197446"/>
              <a:gd name="connsiteX11" fmla="*/ 719522 w 1984759"/>
              <a:gd name="connsiteY11" fmla="*/ 1178545 h 1197446"/>
              <a:gd name="connsiteX12" fmla="*/ 603358 w 1984759"/>
              <a:gd name="connsiteY12" fmla="*/ 1183020 h 1197446"/>
              <a:gd name="connsiteX13" fmla="*/ 221226 w 1984759"/>
              <a:gd name="connsiteY13" fmla="*/ 1194619 h 1197446"/>
              <a:gd name="connsiteX14" fmla="*/ 125611 w 1984759"/>
              <a:gd name="connsiteY14" fmla="*/ 1124026 h 1197446"/>
              <a:gd name="connsiteX15" fmla="*/ 87163 w 1984759"/>
              <a:gd name="connsiteY15" fmla="*/ 1050284 h 1197446"/>
              <a:gd name="connsiteX16" fmla="*/ 44245 w 1984759"/>
              <a:gd name="connsiteY16" fmla="*/ 899652 h 1197446"/>
              <a:gd name="connsiteX17" fmla="*/ 73743 w 1984759"/>
              <a:gd name="connsiteY17" fmla="*/ 855407 h 1197446"/>
              <a:gd name="connsiteX18" fmla="*/ 53194 w 1984759"/>
              <a:gd name="connsiteY18" fmla="*/ 678923 h 1197446"/>
              <a:gd name="connsiteX19" fmla="*/ 0 w 1984759"/>
              <a:gd name="connsiteY19" fmla="*/ 0 h 1197446"/>
              <a:gd name="connsiteX0" fmla="*/ 0 w 1984759"/>
              <a:gd name="connsiteY0" fmla="*/ 0 h 1197446"/>
              <a:gd name="connsiteX1" fmla="*/ 0 w 1984759"/>
              <a:gd name="connsiteY1" fmla="*/ 0 h 1197446"/>
              <a:gd name="connsiteX2" fmla="*/ 132735 w 1984759"/>
              <a:gd name="connsiteY2" fmla="*/ 29497 h 1197446"/>
              <a:gd name="connsiteX3" fmla="*/ 324464 w 1984759"/>
              <a:gd name="connsiteY3" fmla="*/ 0 h 1197446"/>
              <a:gd name="connsiteX4" fmla="*/ 1887793 w 1984759"/>
              <a:gd name="connsiteY4" fmla="*/ 14749 h 1197446"/>
              <a:gd name="connsiteX5" fmla="*/ 1976284 w 1984759"/>
              <a:gd name="connsiteY5" fmla="*/ 73742 h 1197446"/>
              <a:gd name="connsiteX6" fmla="*/ 1946788 w 1984759"/>
              <a:gd name="connsiteY6" fmla="*/ 501445 h 1197446"/>
              <a:gd name="connsiteX7" fmla="*/ 1932039 w 1984759"/>
              <a:gd name="connsiteY7" fmla="*/ 1047135 h 1197446"/>
              <a:gd name="connsiteX8" fmla="*/ 1880169 w 1984759"/>
              <a:gd name="connsiteY8" fmla="*/ 1132477 h 1197446"/>
              <a:gd name="connsiteX9" fmla="*/ 1769806 w 1984759"/>
              <a:gd name="connsiteY9" fmla="*/ 1165123 h 1197446"/>
              <a:gd name="connsiteX10" fmla="*/ 1725561 w 1984759"/>
              <a:gd name="connsiteY10" fmla="*/ 1179871 h 1197446"/>
              <a:gd name="connsiteX11" fmla="*/ 719522 w 1984759"/>
              <a:gd name="connsiteY11" fmla="*/ 1178545 h 1197446"/>
              <a:gd name="connsiteX12" fmla="*/ 603358 w 1984759"/>
              <a:gd name="connsiteY12" fmla="*/ 1183020 h 1197446"/>
              <a:gd name="connsiteX13" fmla="*/ 221226 w 1984759"/>
              <a:gd name="connsiteY13" fmla="*/ 1194619 h 1197446"/>
              <a:gd name="connsiteX14" fmla="*/ 125611 w 1984759"/>
              <a:gd name="connsiteY14" fmla="*/ 1124026 h 1197446"/>
              <a:gd name="connsiteX15" fmla="*/ 80339 w 1984759"/>
              <a:gd name="connsiteY15" fmla="*/ 1029812 h 1197446"/>
              <a:gd name="connsiteX16" fmla="*/ 44245 w 1984759"/>
              <a:gd name="connsiteY16" fmla="*/ 899652 h 1197446"/>
              <a:gd name="connsiteX17" fmla="*/ 73743 w 1984759"/>
              <a:gd name="connsiteY17" fmla="*/ 855407 h 1197446"/>
              <a:gd name="connsiteX18" fmla="*/ 53194 w 1984759"/>
              <a:gd name="connsiteY18" fmla="*/ 678923 h 1197446"/>
              <a:gd name="connsiteX19" fmla="*/ 0 w 1984759"/>
              <a:gd name="connsiteY19" fmla="*/ 0 h 1197446"/>
              <a:gd name="connsiteX0" fmla="*/ 0 w 1984759"/>
              <a:gd name="connsiteY0" fmla="*/ 0 h 1197446"/>
              <a:gd name="connsiteX1" fmla="*/ 0 w 1984759"/>
              <a:gd name="connsiteY1" fmla="*/ 0 h 1197446"/>
              <a:gd name="connsiteX2" fmla="*/ 132735 w 1984759"/>
              <a:gd name="connsiteY2" fmla="*/ 29497 h 1197446"/>
              <a:gd name="connsiteX3" fmla="*/ 324464 w 1984759"/>
              <a:gd name="connsiteY3" fmla="*/ 0 h 1197446"/>
              <a:gd name="connsiteX4" fmla="*/ 1887793 w 1984759"/>
              <a:gd name="connsiteY4" fmla="*/ 14749 h 1197446"/>
              <a:gd name="connsiteX5" fmla="*/ 1976284 w 1984759"/>
              <a:gd name="connsiteY5" fmla="*/ 73742 h 1197446"/>
              <a:gd name="connsiteX6" fmla="*/ 1946788 w 1984759"/>
              <a:gd name="connsiteY6" fmla="*/ 501445 h 1197446"/>
              <a:gd name="connsiteX7" fmla="*/ 1932039 w 1984759"/>
              <a:gd name="connsiteY7" fmla="*/ 1047135 h 1197446"/>
              <a:gd name="connsiteX8" fmla="*/ 1880169 w 1984759"/>
              <a:gd name="connsiteY8" fmla="*/ 1132477 h 1197446"/>
              <a:gd name="connsiteX9" fmla="*/ 1769806 w 1984759"/>
              <a:gd name="connsiteY9" fmla="*/ 1165123 h 1197446"/>
              <a:gd name="connsiteX10" fmla="*/ 1725561 w 1984759"/>
              <a:gd name="connsiteY10" fmla="*/ 1179871 h 1197446"/>
              <a:gd name="connsiteX11" fmla="*/ 719522 w 1984759"/>
              <a:gd name="connsiteY11" fmla="*/ 1178545 h 1197446"/>
              <a:gd name="connsiteX12" fmla="*/ 603358 w 1984759"/>
              <a:gd name="connsiteY12" fmla="*/ 1183020 h 1197446"/>
              <a:gd name="connsiteX13" fmla="*/ 221226 w 1984759"/>
              <a:gd name="connsiteY13" fmla="*/ 1194619 h 1197446"/>
              <a:gd name="connsiteX14" fmla="*/ 125611 w 1984759"/>
              <a:gd name="connsiteY14" fmla="*/ 1124026 h 1197446"/>
              <a:gd name="connsiteX15" fmla="*/ 80339 w 1984759"/>
              <a:gd name="connsiteY15" fmla="*/ 1029812 h 1197446"/>
              <a:gd name="connsiteX16" fmla="*/ 44245 w 1984759"/>
              <a:gd name="connsiteY16" fmla="*/ 899652 h 1197446"/>
              <a:gd name="connsiteX17" fmla="*/ 73743 w 1984759"/>
              <a:gd name="connsiteY17" fmla="*/ 855407 h 1197446"/>
              <a:gd name="connsiteX18" fmla="*/ 53194 w 1984759"/>
              <a:gd name="connsiteY18" fmla="*/ 678923 h 1197446"/>
              <a:gd name="connsiteX19" fmla="*/ 0 w 1984759"/>
              <a:gd name="connsiteY19" fmla="*/ 0 h 1197446"/>
              <a:gd name="connsiteX0" fmla="*/ 0 w 1984759"/>
              <a:gd name="connsiteY0" fmla="*/ 0 h 1197446"/>
              <a:gd name="connsiteX1" fmla="*/ 0 w 1984759"/>
              <a:gd name="connsiteY1" fmla="*/ 0 h 1197446"/>
              <a:gd name="connsiteX2" fmla="*/ 132735 w 1984759"/>
              <a:gd name="connsiteY2" fmla="*/ 29497 h 1197446"/>
              <a:gd name="connsiteX3" fmla="*/ 324464 w 1984759"/>
              <a:gd name="connsiteY3" fmla="*/ 0 h 1197446"/>
              <a:gd name="connsiteX4" fmla="*/ 1887793 w 1984759"/>
              <a:gd name="connsiteY4" fmla="*/ 14749 h 1197446"/>
              <a:gd name="connsiteX5" fmla="*/ 1976284 w 1984759"/>
              <a:gd name="connsiteY5" fmla="*/ 73742 h 1197446"/>
              <a:gd name="connsiteX6" fmla="*/ 1946788 w 1984759"/>
              <a:gd name="connsiteY6" fmla="*/ 501445 h 1197446"/>
              <a:gd name="connsiteX7" fmla="*/ 1932039 w 1984759"/>
              <a:gd name="connsiteY7" fmla="*/ 1047135 h 1197446"/>
              <a:gd name="connsiteX8" fmla="*/ 1880169 w 1984759"/>
              <a:gd name="connsiteY8" fmla="*/ 1132477 h 1197446"/>
              <a:gd name="connsiteX9" fmla="*/ 1769806 w 1984759"/>
              <a:gd name="connsiteY9" fmla="*/ 1165123 h 1197446"/>
              <a:gd name="connsiteX10" fmla="*/ 1725561 w 1984759"/>
              <a:gd name="connsiteY10" fmla="*/ 1179871 h 1197446"/>
              <a:gd name="connsiteX11" fmla="*/ 719522 w 1984759"/>
              <a:gd name="connsiteY11" fmla="*/ 1178545 h 1197446"/>
              <a:gd name="connsiteX12" fmla="*/ 603358 w 1984759"/>
              <a:gd name="connsiteY12" fmla="*/ 1183020 h 1197446"/>
              <a:gd name="connsiteX13" fmla="*/ 221226 w 1984759"/>
              <a:gd name="connsiteY13" fmla="*/ 1194619 h 1197446"/>
              <a:gd name="connsiteX14" fmla="*/ 125611 w 1984759"/>
              <a:gd name="connsiteY14" fmla="*/ 1124026 h 1197446"/>
              <a:gd name="connsiteX15" fmla="*/ 80339 w 1984759"/>
              <a:gd name="connsiteY15" fmla="*/ 1029812 h 1197446"/>
              <a:gd name="connsiteX16" fmla="*/ 68128 w 1984759"/>
              <a:gd name="connsiteY16" fmla="*/ 899652 h 1197446"/>
              <a:gd name="connsiteX17" fmla="*/ 73743 w 1984759"/>
              <a:gd name="connsiteY17" fmla="*/ 855407 h 1197446"/>
              <a:gd name="connsiteX18" fmla="*/ 53194 w 1984759"/>
              <a:gd name="connsiteY18" fmla="*/ 678923 h 1197446"/>
              <a:gd name="connsiteX19" fmla="*/ 0 w 1984759"/>
              <a:gd name="connsiteY19" fmla="*/ 0 h 1197446"/>
              <a:gd name="connsiteX0" fmla="*/ 32084 w 1989548"/>
              <a:gd name="connsiteY0" fmla="*/ 14029 h 1197828"/>
              <a:gd name="connsiteX1" fmla="*/ 4789 w 1989548"/>
              <a:gd name="connsiteY1" fmla="*/ 382 h 1197828"/>
              <a:gd name="connsiteX2" fmla="*/ 137524 w 1989548"/>
              <a:gd name="connsiteY2" fmla="*/ 29879 h 1197828"/>
              <a:gd name="connsiteX3" fmla="*/ 329253 w 1989548"/>
              <a:gd name="connsiteY3" fmla="*/ 382 h 1197828"/>
              <a:gd name="connsiteX4" fmla="*/ 1892582 w 1989548"/>
              <a:gd name="connsiteY4" fmla="*/ 15131 h 1197828"/>
              <a:gd name="connsiteX5" fmla="*/ 1981073 w 1989548"/>
              <a:gd name="connsiteY5" fmla="*/ 74124 h 1197828"/>
              <a:gd name="connsiteX6" fmla="*/ 1951577 w 1989548"/>
              <a:gd name="connsiteY6" fmla="*/ 501827 h 1197828"/>
              <a:gd name="connsiteX7" fmla="*/ 1936828 w 1989548"/>
              <a:gd name="connsiteY7" fmla="*/ 1047517 h 1197828"/>
              <a:gd name="connsiteX8" fmla="*/ 1884958 w 1989548"/>
              <a:gd name="connsiteY8" fmla="*/ 1132859 h 1197828"/>
              <a:gd name="connsiteX9" fmla="*/ 1774595 w 1989548"/>
              <a:gd name="connsiteY9" fmla="*/ 1165505 h 1197828"/>
              <a:gd name="connsiteX10" fmla="*/ 1730350 w 1989548"/>
              <a:gd name="connsiteY10" fmla="*/ 1180253 h 1197828"/>
              <a:gd name="connsiteX11" fmla="*/ 724311 w 1989548"/>
              <a:gd name="connsiteY11" fmla="*/ 1178927 h 1197828"/>
              <a:gd name="connsiteX12" fmla="*/ 608147 w 1989548"/>
              <a:gd name="connsiteY12" fmla="*/ 1183402 h 1197828"/>
              <a:gd name="connsiteX13" fmla="*/ 226015 w 1989548"/>
              <a:gd name="connsiteY13" fmla="*/ 1195001 h 1197828"/>
              <a:gd name="connsiteX14" fmla="*/ 130400 w 1989548"/>
              <a:gd name="connsiteY14" fmla="*/ 1124408 h 1197828"/>
              <a:gd name="connsiteX15" fmla="*/ 85128 w 1989548"/>
              <a:gd name="connsiteY15" fmla="*/ 1030194 h 1197828"/>
              <a:gd name="connsiteX16" fmla="*/ 72917 w 1989548"/>
              <a:gd name="connsiteY16" fmla="*/ 900034 h 1197828"/>
              <a:gd name="connsiteX17" fmla="*/ 78532 w 1989548"/>
              <a:gd name="connsiteY17" fmla="*/ 855789 h 1197828"/>
              <a:gd name="connsiteX18" fmla="*/ 57983 w 1989548"/>
              <a:gd name="connsiteY18" fmla="*/ 679305 h 1197828"/>
              <a:gd name="connsiteX19" fmla="*/ 32084 w 1989548"/>
              <a:gd name="connsiteY19" fmla="*/ 14029 h 1197828"/>
              <a:gd name="connsiteX0" fmla="*/ 32084 w 1989548"/>
              <a:gd name="connsiteY0" fmla="*/ 14029 h 1197828"/>
              <a:gd name="connsiteX1" fmla="*/ 4789 w 1989548"/>
              <a:gd name="connsiteY1" fmla="*/ 382 h 1197828"/>
              <a:gd name="connsiteX2" fmla="*/ 137524 w 1989548"/>
              <a:gd name="connsiteY2" fmla="*/ 29879 h 1197828"/>
              <a:gd name="connsiteX3" fmla="*/ 329253 w 1989548"/>
              <a:gd name="connsiteY3" fmla="*/ 382 h 1197828"/>
              <a:gd name="connsiteX4" fmla="*/ 1892582 w 1989548"/>
              <a:gd name="connsiteY4" fmla="*/ 15131 h 1197828"/>
              <a:gd name="connsiteX5" fmla="*/ 1981073 w 1989548"/>
              <a:gd name="connsiteY5" fmla="*/ 74124 h 1197828"/>
              <a:gd name="connsiteX6" fmla="*/ 1951577 w 1989548"/>
              <a:gd name="connsiteY6" fmla="*/ 501827 h 1197828"/>
              <a:gd name="connsiteX7" fmla="*/ 1936828 w 1989548"/>
              <a:gd name="connsiteY7" fmla="*/ 1047517 h 1197828"/>
              <a:gd name="connsiteX8" fmla="*/ 1884958 w 1989548"/>
              <a:gd name="connsiteY8" fmla="*/ 1132859 h 1197828"/>
              <a:gd name="connsiteX9" fmla="*/ 1774595 w 1989548"/>
              <a:gd name="connsiteY9" fmla="*/ 1165505 h 1197828"/>
              <a:gd name="connsiteX10" fmla="*/ 1730350 w 1989548"/>
              <a:gd name="connsiteY10" fmla="*/ 1180253 h 1197828"/>
              <a:gd name="connsiteX11" fmla="*/ 724311 w 1989548"/>
              <a:gd name="connsiteY11" fmla="*/ 1178927 h 1197828"/>
              <a:gd name="connsiteX12" fmla="*/ 608147 w 1989548"/>
              <a:gd name="connsiteY12" fmla="*/ 1183402 h 1197828"/>
              <a:gd name="connsiteX13" fmla="*/ 226015 w 1989548"/>
              <a:gd name="connsiteY13" fmla="*/ 1195001 h 1197828"/>
              <a:gd name="connsiteX14" fmla="*/ 130400 w 1989548"/>
              <a:gd name="connsiteY14" fmla="*/ 1124408 h 1197828"/>
              <a:gd name="connsiteX15" fmla="*/ 85128 w 1989548"/>
              <a:gd name="connsiteY15" fmla="*/ 1030194 h 1197828"/>
              <a:gd name="connsiteX16" fmla="*/ 72917 w 1989548"/>
              <a:gd name="connsiteY16" fmla="*/ 900034 h 1197828"/>
              <a:gd name="connsiteX17" fmla="*/ 68297 w 1989548"/>
              <a:gd name="connsiteY17" fmla="*/ 825081 h 1197828"/>
              <a:gd name="connsiteX18" fmla="*/ 57983 w 1989548"/>
              <a:gd name="connsiteY18" fmla="*/ 679305 h 1197828"/>
              <a:gd name="connsiteX19" fmla="*/ 32084 w 1989548"/>
              <a:gd name="connsiteY19" fmla="*/ 14029 h 1197828"/>
              <a:gd name="connsiteX0" fmla="*/ 32084 w 1989548"/>
              <a:gd name="connsiteY0" fmla="*/ 14029 h 1184192"/>
              <a:gd name="connsiteX1" fmla="*/ 4789 w 1989548"/>
              <a:gd name="connsiteY1" fmla="*/ 382 h 1184192"/>
              <a:gd name="connsiteX2" fmla="*/ 137524 w 1989548"/>
              <a:gd name="connsiteY2" fmla="*/ 29879 h 1184192"/>
              <a:gd name="connsiteX3" fmla="*/ 329253 w 1989548"/>
              <a:gd name="connsiteY3" fmla="*/ 382 h 1184192"/>
              <a:gd name="connsiteX4" fmla="*/ 1892582 w 1989548"/>
              <a:gd name="connsiteY4" fmla="*/ 15131 h 1184192"/>
              <a:gd name="connsiteX5" fmla="*/ 1981073 w 1989548"/>
              <a:gd name="connsiteY5" fmla="*/ 74124 h 1184192"/>
              <a:gd name="connsiteX6" fmla="*/ 1951577 w 1989548"/>
              <a:gd name="connsiteY6" fmla="*/ 501827 h 1184192"/>
              <a:gd name="connsiteX7" fmla="*/ 1936828 w 1989548"/>
              <a:gd name="connsiteY7" fmla="*/ 1047517 h 1184192"/>
              <a:gd name="connsiteX8" fmla="*/ 1884958 w 1989548"/>
              <a:gd name="connsiteY8" fmla="*/ 1132859 h 1184192"/>
              <a:gd name="connsiteX9" fmla="*/ 1774595 w 1989548"/>
              <a:gd name="connsiteY9" fmla="*/ 1165505 h 1184192"/>
              <a:gd name="connsiteX10" fmla="*/ 1730350 w 1989548"/>
              <a:gd name="connsiteY10" fmla="*/ 1180253 h 1184192"/>
              <a:gd name="connsiteX11" fmla="*/ 724311 w 1989548"/>
              <a:gd name="connsiteY11" fmla="*/ 1178927 h 1184192"/>
              <a:gd name="connsiteX12" fmla="*/ 608147 w 1989548"/>
              <a:gd name="connsiteY12" fmla="*/ 1183402 h 1184192"/>
              <a:gd name="connsiteX13" fmla="*/ 239663 w 1989548"/>
              <a:gd name="connsiteY13" fmla="*/ 1167705 h 1184192"/>
              <a:gd name="connsiteX14" fmla="*/ 130400 w 1989548"/>
              <a:gd name="connsiteY14" fmla="*/ 1124408 h 1184192"/>
              <a:gd name="connsiteX15" fmla="*/ 85128 w 1989548"/>
              <a:gd name="connsiteY15" fmla="*/ 1030194 h 1184192"/>
              <a:gd name="connsiteX16" fmla="*/ 72917 w 1989548"/>
              <a:gd name="connsiteY16" fmla="*/ 900034 h 1184192"/>
              <a:gd name="connsiteX17" fmla="*/ 68297 w 1989548"/>
              <a:gd name="connsiteY17" fmla="*/ 825081 h 1184192"/>
              <a:gd name="connsiteX18" fmla="*/ 57983 w 1989548"/>
              <a:gd name="connsiteY18" fmla="*/ 679305 h 1184192"/>
              <a:gd name="connsiteX19" fmla="*/ 32084 w 1989548"/>
              <a:gd name="connsiteY19" fmla="*/ 14029 h 1184192"/>
              <a:gd name="connsiteX0" fmla="*/ 32084 w 1989548"/>
              <a:gd name="connsiteY0" fmla="*/ 14029 h 1180763"/>
              <a:gd name="connsiteX1" fmla="*/ 4789 w 1989548"/>
              <a:gd name="connsiteY1" fmla="*/ 382 h 1180763"/>
              <a:gd name="connsiteX2" fmla="*/ 137524 w 1989548"/>
              <a:gd name="connsiteY2" fmla="*/ 29879 h 1180763"/>
              <a:gd name="connsiteX3" fmla="*/ 329253 w 1989548"/>
              <a:gd name="connsiteY3" fmla="*/ 382 h 1180763"/>
              <a:gd name="connsiteX4" fmla="*/ 1892582 w 1989548"/>
              <a:gd name="connsiteY4" fmla="*/ 15131 h 1180763"/>
              <a:gd name="connsiteX5" fmla="*/ 1981073 w 1989548"/>
              <a:gd name="connsiteY5" fmla="*/ 74124 h 1180763"/>
              <a:gd name="connsiteX6" fmla="*/ 1951577 w 1989548"/>
              <a:gd name="connsiteY6" fmla="*/ 501827 h 1180763"/>
              <a:gd name="connsiteX7" fmla="*/ 1936828 w 1989548"/>
              <a:gd name="connsiteY7" fmla="*/ 1047517 h 1180763"/>
              <a:gd name="connsiteX8" fmla="*/ 1884958 w 1989548"/>
              <a:gd name="connsiteY8" fmla="*/ 1132859 h 1180763"/>
              <a:gd name="connsiteX9" fmla="*/ 1774595 w 1989548"/>
              <a:gd name="connsiteY9" fmla="*/ 1165505 h 1180763"/>
              <a:gd name="connsiteX10" fmla="*/ 1730350 w 1989548"/>
              <a:gd name="connsiteY10" fmla="*/ 1180253 h 1180763"/>
              <a:gd name="connsiteX11" fmla="*/ 724311 w 1989548"/>
              <a:gd name="connsiteY11" fmla="*/ 1178927 h 1180763"/>
              <a:gd name="connsiteX12" fmla="*/ 601323 w 1989548"/>
              <a:gd name="connsiteY12" fmla="*/ 1162930 h 1180763"/>
              <a:gd name="connsiteX13" fmla="*/ 239663 w 1989548"/>
              <a:gd name="connsiteY13" fmla="*/ 1167705 h 1180763"/>
              <a:gd name="connsiteX14" fmla="*/ 130400 w 1989548"/>
              <a:gd name="connsiteY14" fmla="*/ 1124408 h 1180763"/>
              <a:gd name="connsiteX15" fmla="*/ 85128 w 1989548"/>
              <a:gd name="connsiteY15" fmla="*/ 1030194 h 1180763"/>
              <a:gd name="connsiteX16" fmla="*/ 72917 w 1989548"/>
              <a:gd name="connsiteY16" fmla="*/ 900034 h 1180763"/>
              <a:gd name="connsiteX17" fmla="*/ 68297 w 1989548"/>
              <a:gd name="connsiteY17" fmla="*/ 825081 h 1180763"/>
              <a:gd name="connsiteX18" fmla="*/ 57983 w 1989548"/>
              <a:gd name="connsiteY18" fmla="*/ 679305 h 1180763"/>
              <a:gd name="connsiteX19" fmla="*/ 32084 w 1989548"/>
              <a:gd name="connsiteY19" fmla="*/ 14029 h 1180763"/>
              <a:gd name="connsiteX0" fmla="*/ 32084 w 1989548"/>
              <a:gd name="connsiteY0" fmla="*/ 14029 h 1180253"/>
              <a:gd name="connsiteX1" fmla="*/ 4789 w 1989548"/>
              <a:gd name="connsiteY1" fmla="*/ 382 h 1180253"/>
              <a:gd name="connsiteX2" fmla="*/ 137524 w 1989548"/>
              <a:gd name="connsiteY2" fmla="*/ 29879 h 1180253"/>
              <a:gd name="connsiteX3" fmla="*/ 329253 w 1989548"/>
              <a:gd name="connsiteY3" fmla="*/ 382 h 1180253"/>
              <a:gd name="connsiteX4" fmla="*/ 1892582 w 1989548"/>
              <a:gd name="connsiteY4" fmla="*/ 15131 h 1180253"/>
              <a:gd name="connsiteX5" fmla="*/ 1981073 w 1989548"/>
              <a:gd name="connsiteY5" fmla="*/ 74124 h 1180253"/>
              <a:gd name="connsiteX6" fmla="*/ 1951577 w 1989548"/>
              <a:gd name="connsiteY6" fmla="*/ 501827 h 1180253"/>
              <a:gd name="connsiteX7" fmla="*/ 1936828 w 1989548"/>
              <a:gd name="connsiteY7" fmla="*/ 1047517 h 1180253"/>
              <a:gd name="connsiteX8" fmla="*/ 1884958 w 1989548"/>
              <a:gd name="connsiteY8" fmla="*/ 1132859 h 1180253"/>
              <a:gd name="connsiteX9" fmla="*/ 1774595 w 1989548"/>
              <a:gd name="connsiteY9" fmla="*/ 1165505 h 1180253"/>
              <a:gd name="connsiteX10" fmla="*/ 1730350 w 1989548"/>
              <a:gd name="connsiteY10" fmla="*/ 1180253 h 1180253"/>
              <a:gd name="connsiteX11" fmla="*/ 741371 w 1989548"/>
              <a:gd name="connsiteY11" fmla="*/ 1165279 h 1180253"/>
              <a:gd name="connsiteX12" fmla="*/ 601323 w 1989548"/>
              <a:gd name="connsiteY12" fmla="*/ 1162930 h 1180253"/>
              <a:gd name="connsiteX13" fmla="*/ 239663 w 1989548"/>
              <a:gd name="connsiteY13" fmla="*/ 1167705 h 1180253"/>
              <a:gd name="connsiteX14" fmla="*/ 130400 w 1989548"/>
              <a:gd name="connsiteY14" fmla="*/ 1124408 h 1180253"/>
              <a:gd name="connsiteX15" fmla="*/ 85128 w 1989548"/>
              <a:gd name="connsiteY15" fmla="*/ 1030194 h 1180253"/>
              <a:gd name="connsiteX16" fmla="*/ 72917 w 1989548"/>
              <a:gd name="connsiteY16" fmla="*/ 900034 h 1180253"/>
              <a:gd name="connsiteX17" fmla="*/ 68297 w 1989548"/>
              <a:gd name="connsiteY17" fmla="*/ 825081 h 1180253"/>
              <a:gd name="connsiteX18" fmla="*/ 57983 w 1989548"/>
              <a:gd name="connsiteY18" fmla="*/ 679305 h 1180253"/>
              <a:gd name="connsiteX19" fmla="*/ 32084 w 1989548"/>
              <a:gd name="connsiteY19" fmla="*/ 14029 h 1180253"/>
              <a:gd name="connsiteX0" fmla="*/ 32084 w 1989548"/>
              <a:gd name="connsiteY0" fmla="*/ 14029 h 1169739"/>
              <a:gd name="connsiteX1" fmla="*/ 4789 w 1989548"/>
              <a:gd name="connsiteY1" fmla="*/ 382 h 1169739"/>
              <a:gd name="connsiteX2" fmla="*/ 137524 w 1989548"/>
              <a:gd name="connsiteY2" fmla="*/ 29879 h 1169739"/>
              <a:gd name="connsiteX3" fmla="*/ 329253 w 1989548"/>
              <a:gd name="connsiteY3" fmla="*/ 382 h 1169739"/>
              <a:gd name="connsiteX4" fmla="*/ 1892582 w 1989548"/>
              <a:gd name="connsiteY4" fmla="*/ 15131 h 1169739"/>
              <a:gd name="connsiteX5" fmla="*/ 1981073 w 1989548"/>
              <a:gd name="connsiteY5" fmla="*/ 74124 h 1169739"/>
              <a:gd name="connsiteX6" fmla="*/ 1951577 w 1989548"/>
              <a:gd name="connsiteY6" fmla="*/ 501827 h 1169739"/>
              <a:gd name="connsiteX7" fmla="*/ 1936828 w 1989548"/>
              <a:gd name="connsiteY7" fmla="*/ 1047517 h 1169739"/>
              <a:gd name="connsiteX8" fmla="*/ 1884958 w 1989548"/>
              <a:gd name="connsiteY8" fmla="*/ 1132859 h 1169739"/>
              <a:gd name="connsiteX9" fmla="*/ 1774595 w 1989548"/>
              <a:gd name="connsiteY9" fmla="*/ 1165505 h 1169739"/>
              <a:gd name="connsiteX10" fmla="*/ 1706467 w 1989548"/>
              <a:gd name="connsiteY10" fmla="*/ 1163193 h 1169739"/>
              <a:gd name="connsiteX11" fmla="*/ 741371 w 1989548"/>
              <a:gd name="connsiteY11" fmla="*/ 1165279 h 1169739"/>
              <a:gd name="connsiteX12" fmla="*/ 601323 w 1989548"/>
              <a:gd name="connsiteY12" fmla="*/ 1162930 h 1169739"/>
              <a:gd name="connsiteX13" fmla="*/ 239663 w 1989548"/>
              <a:gd name="connsiteY13" fmla="*/ 1167705 h 1169739"/>
              <a:gd name="connsiteX14" fmla="*/ 130400 w 1989548"/>
              <a:gd name="connsiteY14" fmla="*/ 1124408 h 1169739"/>
              <a:gd name="connsiteX15" fmla="*/ 85128 w 1989548"/>
              <a:gd name="connsiteY15" fmla="*/ 1030194 h 1169739"/>
              <a:gd name="connsiteX16" fmla="*/ 72917 w 1989548"/>
              <a:gd name="connsiteY16" fmla="*/ 900034 h 1169739"/>
              <a:gd name="connsiteX17" fmla="*/ 68297 w 1989548"/>
              <a:gd name="connsiteY17" fmla="*/ 825081 h 1169739"/>
              <a:gd name="connsiteX18" fmla="*/ 57983 w 1989548"/>
              <a:gd name="connsiteY18" fmla="*/ 679305 h 1169739"/>
              <a:gd name="connsiteX19" fmla="*/ 32084 w 1989548"/>
              <a:gd name="connsiteY19" fmla="*/ 14029 h 1169739"/>
              <a:gd name="connsiteX0" fmla="*/ 32084 w 1989548"/>
              <a:gd name="connsiteY0" fmla="*/ 14029 h 1169739"/>
              <a:gd name="connsiteX1" fmla="*/ 4789 w 1989548"/>
              <a:gd name="connsiteY1" fmla="*/ 382 h 1169739"/>
              <a:gd name="connsiteX2" fmla="*/ 137524 w 1989548"/>
              <a:gd name="connsiteY2" fmla="*/ 29879 h 1169739"/>
              <a:gd name="connsiteX3" fmla="*/ 329253 w 1989548"/>
              <a:gd name="connsiteY3" fmla="*/ 382 h 1169739"/>
              <a:gd name="connsiteX4" fmla="*/ 1892582 w 1989548"/>
              <a:gd name="connsiteY4" fmla="*/ 15131 h 1169739"/>
              <a:gd name="connsiteX5" fmla="*/ 1981073 w 1989548"/>
              <a:gd name="connsiteY5" fmla="*/ 74124 h 1169739"/>
              <a:gd name="connsiteX6" fmla="*/ 1951577 w 1989548"/>
              <a:gd name="connsiteY6" fmla="*/ 501827 h 1169739"/>
              <a:gd name="connsiteX7" fmla="*/ 1936828 w 1989548"/>
              <a:gd name="connsiteY7" fmla="*/ 1047517 h 1169739"/>
              <a:gd name="connsiteX8" fmla="*/ 1884958 w 1989548"/>
              <a:gd name="connsiteY8" fmla="*/ 1132859 h 1169739"/>
              <a:gd name="connsiteX9" fmla="*/ 1774595 w 1989548"/>
              <a:gd name="connsiteY9" fmla="*/ 1165505 h 1169739"/>
              <a:gd name="connsiteX10" fmla="*/ 1706467 w 1989548"/>
              <a:gd name="connsiteY10" fmla="*/ 1163193 h 1169739"/>
              <a:gd name="connsiteX11" fmla="*/ 741371 w 1989548"/>
              <a:gd name="connsiteY11" fmla="*/ 1165279 h 1169739"/>
              <a:gd name="connsiteX12" fmla="*/ 601323 w 1989548"/>
              <a:gd name="connsiteY12" fmla="*/ 1162930 h 1169739"/>
              <a:gd name="connsiteX13" fmla="*/ 239663 w 1989548"/>
              <a:gd name="connsiteY13" fmla="*/ 1167705 h 1169739"/>
              <a:gd name="connsiteX14" fmla="*/ 130400 w 1989548"/>
              <a:gd name="connsiteY14" fmla="*/ 1124408 h 1169739"/>
              <a:gd name="connsiteX15" fmla="*/ 85128 w 1989548"/>
              <a:gd name="connsiteY15" fmla="*/ 1030194 h 1169739"/>
              <a:gd name="connsiteX16" fmla="*/ 72917 w 1989548"/>
              <a:gd name="connsiteY16" fmla="*/ 900034 h 1169739"/>
              <a:gd name="connsiteX17" fmla="*/ 68297 w 1989548"/>
              <a:gd name="connsiteY17" fmla="*/ 825081 h 1169739"/>
              <a:gd name="connsiteX18" fmla="*/ 57983 w 1989548"/>
              <a:gd name="connsiteY18" fmla="*/ 679305 h 1169739"/>
              <a:gd name="connsiteX19" fmla="*/ 32084 w 1989548"/>
              <a:gd name="connsiteY19" fmla="*/ 14029 h 1169739"/>
              <a:gd name="connsiteX0" fmla="*/ 32084 w 1989548"/>
              <a:gd name="connsiteY0" fmla="*/ 14029 h 1169739"/>
              <a:gd name="connsiteX1" fmla="*/ 4789 w 1989548"/>
              <a:gd name="connsiteY1" fmla="*/ 382 h 1169739"/>
              <a:gd name="connsiteX2" fmla="*/ 137524 w 1989548"/>
              <a:gd name="connsiteY2" fmla="*/ 29879 h 1169739"/>
              <a:gd name="connsiteX3" fmla="*/ 329253 w 1989548"/>
              <a:gd name="connsiteY3" fmla="*/ 382 h 1169739"/>
              <a:gd name="connsiteX4" fmla="*/ 1892582 w 1989548"/>
              <a:gd name="connsiteY4" fmla="*/ 15131 h 1169739"/>
              <a:gd name="connsiteX5" fmla="*/ 1981073 w 1989548"/>
              <a:gd name="connsiteY5" fmla="*/ 74124 h 1169739"/>
              <a:gd name="connsiteX6" fmla="*/ 1951577 w 1989548"/>
              <a:gd name="connsiteY6" fmla="*/ 501827 h 1169739"/>
              <a:gd name="connsiteX7" fmla="*/ 1953888 w 1989548"/>
              <a:gd name="connsiteY7" fmla="*/ 1037281 h 1169739"/>
              <a:gd name="connsiteX8" fmla="*/ 1884958 w 1989548"/>
              <a:gd name="connsiteY8" fmla="*/ 1132859 h 1169739"/>
              <a:gd name="connsiteX9" fmla="*/ 1774595 w 1989548"/>
              <a:gd name="connsiteY9" fmla="*/ 1165505 h 1169739"/>
              <a:gd name="connsiteX10" fmla="*/ 1706467 w 1989548"/>
              <a:gd name="connsiteY10" fmla="*/ 1163193 h 1169739"/>
              <a:gd name="connsiteX11" fmla="*/ 741371 w 1989548"/>
              <a:gd name="connsiteY11" fmla="*/ 1165279 h 1169739"/>
              <a:gd name="connsiteX12" fmla="*/ 601323 w 1989548"/>
              <a:gd name="connsiteY12" fmla="*/ 1162930 h 1169739"/>
              <a:gd name="connsiteX13" fmla="*/ 239663 w 1989548"/>
              <a:gd name="connsiteY13" fmla="*/ 1167705 h 1169739"/>
              <a:gd name="connsiteX14" fmla="*/ 130400 w 1989548"/>
              <a:gd name="connsiteY14" fmla="*/ 1124408 h 1169739"/>
              <a:gd name="connsiteX15" fmla="*/ 85128 w 1989548"/>
              <a:gd name="connsiteY15" fmla="*/ 1030194 h 1169739"/>
              <a:gd name="connsiteX16" fmla="*/ 72917 w 1989548"/>
              <a:gd name="connsiteY16" fmla="*/ 900034 h 1169739"/>
              <a:gd name="connsiteX17" fmla="*/ 68297 w 1989548"/>
              <a:gd name="connsiteY17" fmla="*/ 825081 h 1169739"/>
              <a:gd name="connsiteX18" fmla="*/ 57983 w 1989548"/>
              <a:gd name="connsiteY18" fmla="*/ 679305 h 1169739"/>
              <a:gd name="connsiteX19" fmla="*/ 32084 w 1989548"/>
              <a:gd name="connsiteY19" fmla="*/ 14029 h 1169739"/>
              <a:gd name="connsiteX0" fmla="*/ 32084 w 1996750"/>
              <a:gd name="connsiteY0" fmla="*/ 14029 h 1169739"/>
              <a:gd name="connsiteX1" fmla="*/ 4789 w 1996750"/>
              <a:gd name="connsiteY1" fmla="*/ 382 h 1169739"/>
              <a:gd name="connsiteX2" fmla="*/ 137524 w 1996750"/>
              <a:gd name="connsiteY2" fmla="*/ 29879 h 1169739"/>
              <a:gd name="connsiteX3" fmla="*/ 329253 w 1996750"/>
              <a:gd name="connsiteY3" fmla="*/ 382 h 1169739"/>
              <a:gd name="connsiteX4" fmla="*/ 1892582 w 1996750"/>
              <a:gd name="connsiteY4" fmla="*/ 15131 h 1169739"/>
              <a:gd name="connsiteX5" fmla="*/ 1981073 w 1996750"/>
              <a:gd name="connsiteY5" fmla="*/ 74124 h 1169739"/>
              <a:gd name="connsiteX6" fmla="*/ 1965224 w 1996750"/>
              <a:gd name="connsiteY6" fmla="*/ 505239 h 1169739"/>
              <a:gd name="connsiteX7" fmla="*/ 1953888 w 1996750"/>
              <a:gd name="connsiteY7" fmla="*/ 1037281 h 1169739"/>
              <a:gd name="connsiteX8" fmla="*/ 1884958 w 1996750"/>
              <a:gd name="connsiteY8" fmla="*/ 1132859 h 1169739"/>
              <a:gd name="connsiteX9" fmla="*/ 1774595 w 1996750"/>
              <a:gd name="connsiteY9" fmla="*/ 1165505 h 1169739"/>
              <a:gd name="connsiteX10" fmla="*/ 1706467 w 1996750"/>
              <a:gd name="connsiteY10" fmla="*/ 1163193 h 1169739"/>
              <a:gd name="connsiteX11" fmla="*/ 741371 w 1996750"/>
              <a:gd name="connsiteY11" fmla="*/ 1165279 h 1169739"/>
              <a:gd name="connsiteX12" fmla="*/ 601323 w 1996750"/>
              <a:gd name="connsiteY12" fmla="*/ 1162930 h 1169739"/>
              <a:gd name="connsiteX13" fmla="*/ 239663 w 1996750"/>
              <a:gd name="connsiteY13" fmla="*/ 1167705 h 1169739"/>
              <a:gd name="connsiteX14" fmla="*/ 130400 w 1996750"/>
              <a:gd name="connsiteY14" fmla="*/ 1124408 h 1169739"/>
              <a:gd name="connsiteX15" fmla="*/ 85128 w 1996750"/>
              <a:gd name="connsiteY15" fmla="*/ 1030194 h 1169739"/>
              <a:gd name="connsiteX16" fmla="*/ 72917 w 1996750"/>
              <a:gd name="connsiteY16" fmla="*/ 900034 h 1169739"/>
              <a:gd name="connsiteX17" fmla="*/ 68297 w 1996750"/>
              <a:gd name="connsiteY17" fmla="*/ 825081 h 1169739"/>
              <a:gd name="connsiteX18" fmla="*/ 57983 w 1996750"/>
              <a:gd name="connsiteY18" fmla="*/ 679305 h 1169739"/>
              <a:gd name="connsiteX19" fmla="*/ 32084 w 1996750"/>
              <a:gd name="connsiteY19" fmla="*/ 14029 h 1169739"/>
              <a:gd name="connsiteX0" fmla="*/ 32084 w 1984688"/>
              <a:gd name="connsiteY0" fmla="*/ 14029 h 1169739"/>
              <a:gd name="connsiteX1" fmla="*/ 4789 w 1984688"/>
              <a:gd name="connsiteY1" fmla="*/ 382 h 1169739"/>
              <a:gd name="connsiteX2" fmla="*/ 137524 w 1984688"/>
              <a:gd name="connsiteY2" fmla="*/ 29879 h 1169739"/>
              <a:gd name="connsiteX3" fmla="*/ 329253 w 1984688"/>
              <a:gd name="connsiteY3" fmla="*/ 382 h 1169739"/>
              <a:gd name="connsiteX4" fmla="*/ 1892582 w 1984688"/>
              <a:gd name="connsiteY4" fmla="*/ 15131 h 1169739"/>
              <a:gd name="connsiteX5" fmla="*/ 1981073 w 1984688"/>
              <a:gd name="connsiteY5" fmla="*/ 74124 h 1169739"/>
              <a:gd name="connsiteX6" fmla="*/ 1965224 w 1984688"/>
              <a:gd name="connsiteY6" fmla="*/ 505239 h 1169739"/>
              <a:gd name="connsiteX7" fmla="*/ 1953888 w 1984688"/>
              <a:gd name="connsiteY7" fmla="*/ 1037281 h 1169739"/>
              <a:gd name="connsiteX8" fmla="*/ 1884958 w 1984688"/>
              <a:gd name="connsiteY8" fmla="*/ 1132859 h 1169739"/>
              <a:gd name="connsiteX9" fmla="*/ 1774595 w 1984688"/>
              <a:gd name="connsiteY9" fmla="*/ 1165505 h 1169739"/>
              <a:gd name="connsiteX10" fmla="*/ 1706467 w 1984688"/>
              <a:gd name="connsiteY10" fmla="*/ 1163193 h 1169739"/>
              <a:gd name="connsiteX11" fmla="*/ 741371 w 1984688"/>
              <a:gd name="connsiteY11" fmla="*/ 1165279 h 1169739"/>
              <a:gd name="connsiteX12" fmla="*/ 601323 w 1984688"/>
              <a:gd name="connsiteY12" fmla="*/ 1162930 h 1169739"/>
              <a:gd name="connsiteX13" fmla="*/ 239663 w 1984688"/>
              <a:gd name="connsiteY13" fmla="*/ 1167705 h 1169739"/>
              <a:gd name="connsiteX14" fmla="*/ 130400 w 1984688"/>
              <a:gd name="connsiteY14" fmla="*/ 1124408 h 1169739"/>
              <a:gd name="connsiteX15" fmla="*/ 85128 w 1984688"/>
              <a:gd name="connsiteY15" fmla="*/ 1030194 h 1169739"/>
              <a:gd name="connsiteX16" fmla="*/ 72917 w 1984688"/>
              <a:gd name="connsiteY16" fmla="*/ 900034 h 1169739"/>
              <a:gd name="connsiteX17" fmla="*/ 68297 w 1984688"/>
              <a:gd name="connsiteY17" fmla="*/ 825081 h 1169739"/>
              <a:gd name="connsiteX18" fmla="*/ 57983 w 1984688"/>
              <a:gd name="connsiteY18" fmla="*/ 679305 h 1169739"/>
              <a:gd name="connsiteX19" fmla="*/ 32084 w 1984688"/>
              <a:gd name="connsiteY19" fmla="*/ 14029 h 1169739"/>
              <a:gd name="connsiteX0" fmla="*/ 32084 w 1984688"/>
              <a:gd name="connsiteY0" fmla="*/ 14029 h 1169739"/>
              <a:gd name="connsiteX1" fmla="*/ 4789 w 1984688"/>
              <a:gd name="connsiteY1" fmla="*/ 382 h 1169739"/>
              <a:gd name="connsiteX2" fmla="*/ 137524 w 1984688"/>
              <a:gd name="connsiteY2" fmla="*/ 29879 h 1169739"/>
              <a:gd name="connsiteX3" fmla="*/ 329253 w 1984688"/>
              <a:gd name="connsiteY3" fmla="*/ 382 h 1169739"/>
              <a:gd name="connsiteX4" fmla="*/ 1892582 w 1984688"/>
              <a:gd name="connsiteY4" fmla="*/ 15131 h 1169739"/>
              <a:gd name="connsiteX5" fmla="*/ 1981073 w 1984688"/>
              <a:gd name="connsiteY5" fmla="*/ 74124 h 1169739"/>
              <a:gd name="connsiteX6" fmla="*/ 1965224 w 1984688"/>
              <a:gd name="connsiteY6" fmla="*/ 505239 h 1169739"/>
              <a:gd name="connsiteX7" fmla="*/ 1953888 w 1984688"/>
              <a:gd name="connsiteY7" fmla="*/ 1037281 h 1169739"/>
              <a:gd name="connsiteX8" fmla="*/ 1884958 w 1984688"/>
              <a:gd name="connsiteY8" fmla="*/ 1132859 h 1169739"/>
              <a:gd name="connsiteX9" fmla="*/ 1774595 w 1984688"/>
              <a:gd name="connsiteY9" fmla="*/ 1165505 h 1169739"/>
              <a:gd name="connsiteX10" fmla="*/ 1706467 w 1984688"/>
              <a:gd name="connsiteY10" fmla="*/ 1163193 h 1169739"/>
              <a:gd name="connsiteX11" fmla="*/ 741371 w 1984688"/>
              <a:gd name="connsiteY11" fmla="*/ 1165279 h 1169739"/>
              <a:gd name="connsiteX12" fmla="*/ 601323 w 1984688"/>
              <a:gd name="connsiteY12" fmla="*/ 1162930 h 1169739"/>
              <a:gd name="connsiteX13" fmla="*/ 239663 w 1984688"/>
              <a:gd name="connsiteY13" fmla="*/ 1167705 h 1169739"/>
              <a:gd name="connsiteX14" fmla="*/ 130400 w 1984688"/>
              <a:gd name="connsiteY14" fmla="*/ 1124408 h 1169739"/>
              <a:gd name="connsiteX15" fmla="*/ 85128 w 1984688"/>
              <a:gd name="connsiteY15" fmla="*/ 1030194 h 1169739"/>
              <a:gd name="connsiteX16" fmla="*/ 72917 w 1984688"/>
              <a:gd name="connsiteY16" fmla="*/ 900034 h 1169739"/>
              <a:gd name="connsiteX17" fmla="*/ 68297 w 1984688"/>
              <a:gd name="connsiteY17" fmla="*/ 825081 h 1169739"/>
              <a:gd name="connsiteX18" fmla="*/ 57983 w 1984688"/>
              <a:gd name="connsiteY18" fmla="*/ 679305 h 1169739"/>
              <a:gd name="connsiteX19" fmla="*/ 32084 w 1984688"/>
              <a:gd name="connsiteY19" fmla="*/ 14029 h 1169739"/>
              <a:gd name="connsiteX0" fmla="*/ 32084 w 1984464"/>
              <a:gd name="connsiteY0" fmla="*/ 15957 h 1171667"/>
              <a:gd name="connsiteX1" fmla="*/ 4789 w 1984464"/>
              <a:gd name="connsiteY1" fmla="*/ 2310 h 1171667"/>
              <a:gd name="connsiteX2" fmla="*/ 137524 w 1984464"/>
              <a:gd name="connsiteY2" fmla="*/ 31807 h 1171667"/>
              <a:gd name="connsiteX3" fmla="*/ 329253 w 1984464"/>
              <a:gd name="connsiteY3" fmla="*/ 2310 h 1171667"/>
              <a:gd name="connsiteX4" fmla="*/ 1895994 w 1984464"/>
              <a:gd name="connsiteY4" fmla="*/ 0 h 1171667"/>
              <a:gd name="connsiteX5" fmla="*/ 1981073 w 1984464"/>
              <a:gd name="connsiteY5" fmla="*/ 76052 h 1171667"/>
              <a:gd name="connsiteX6" fmla="*/ 1965224 w 1984464"/>
              <a:gd name="connsiteY6" fmla="*/ 507167 h 1171667"/>
              <a:gd name="connsiteX7" fmla="*/ 1953888 w 1984464"/>
              <a:gd name="connsiteY7" fmla="*/ 1039209 h 1171667"/>
              <a:gd name="connsiteX8" fmla="*/ 1884958 w 1984464"/>
              <a:gd name="connsiteY8" fmla="*/ 1134787 h 1171667"/>
              <a:gd name="connsiteX9" fmla="*/ 1774595 w 1984464"/>
              <a:gd name="connsiteY9" fmla="*/ 1167433 h 1171667"/>
              <a:gd name="connsiteX10" fmla="*/ 1706467 w 1984464"/>
              <a:gd name="connsiteY10" fmla="*/ 1165121 h 1171667"/>
              <a:gd name="connsiteX11" fmla="*/ 741371 w 1984464"/>
              <a:gd name="connsiteY11" fmla="*/ 1167207 h 1171667"/>
              <a:gd name="connsiteX12" fmla="*/ 601323 w 1984464"/>
              <a:gd name="connsiteY12" fmla="*/ 1164858 h 1171667"/>
              <a:gd name="connsiteX13" fmla="*/ 239663 w 1984464"/>
              <a:gd name="connsiteY13" fmla="*/ 1169633 h 1171667"/>
              <a:gd name="connsiteX14" fmla="*/ 130400 w 1984464"/>
              <a:gd name="connsiteY14" fmla="*/ 1126336 h 1171667"/>
              <a:gd name="connsiteX15" fmla="*/ 85128 w 1984464"/>
              <a:gd name="connsiteY15" fmla="*/ 1032122 h 1171667"/>
              <a:gd name="connsiteX16" fmla="*/ 72917 w 1984464"/>
              <a:gd name="connsiteY16" fmla="*/ 901962 h 1171667"/>
              <a:gd name="connsiteX17" fmla="*/ 68297 w 1984464"/>
              <a:gd name="connsiteY17" fmla="*/ 827009 h 1171667"/>
              <a:gd name="connsiteX18" fmla="*/ 57983 w 1984464"/>
              <a:gd name="connsiteY18" fmla="*/ 681233 h 1171667"/>
              <a:gd name="connsiteX19" fmla="*/ 32084 w 1984464"/>
              <a:gd name="connsiteY19" fmla="*/ 15957 h 1171667"/>
              <a:gd name="connsiteX0" fmla="*/ 32084 w 1984464"/>
              <a:gd name="connsiteY0" fmla="*/ 15957 h 1171667"/>
              <a:gd name="connsiteX1" fmla="*/ 4789 w 1984464"/>
              <a:gd name="connsiteY1" fmla="*/ 2310 h 1171667"/>
              <a:gd name="connsiteX2" fmla="*/ 137524 w 1984464"/>
              <a:gd name="connsiteY2" fmla="*/ 14747 h 1171667"/>
              <a:gd name="connsiteX3" fmla="*/ 329253 w 1984464"/>
              <a:gd name="connsiteY3" fmla="*/ 2310 h 1171667"/>
              <a:gd name="connsiteX4" fmla="*/ 1895994 w 1984464"/>
              <a:gd name="connsiteY4" fmla="*/ 0 h 1171667"/>
              <a:gd name="connsiteX5" fmla="*/ 1981073 w 1984464"/>
              <a:gd name="connsiteY5" fmla="*/ 76052 h 1171667"/>
              <a:gd name="connsiteX6" fmla="*/ 1965224 w 1984464"/>
              <a:gd name="connsiteY6" fmla="*/ 507167 h 1171667"/>
              <a:gd name="connsiteX7" fmla="*/ 1953888 w 1984464"/>
              <a:gd name="connsiteY7" fmla="*/ 1039209 h 1171667"/>
              <a:gd name="connsiteX8" fmla="*/ 1884958 w 1984464"/>
              <a:gd name="connsiteY8" fmla="*/ 1134787 h 1171667"/>
              <a:gd name="connsiteX9" fmla="*/ 1774595 w 1984464"/>
              <a:gd name="connsiteY9" fmla="*/ 1167433 h 1171667"/>
              <a:gd name="connsiteX10" fmla="*/ 1706467 w 1984464"/>
              <a:gd name="connsiteY10" fmla="*/ 1165121 h 1171667"/>
              <a:gd name="connsiteX11" fmla="*/ 741371 w 1984464"/>
              <a:gd name="connsiteY11" fmla="*/ 1167207 h 1171667"/>
              <a:gd name="connsiteX12" fmla="*/ 601323 w 1984464"/>
              <a:gd name="connsiteY12" fmla="*/ 1164858 h 1171667"/>
              <a:gd name="connsiteX13" fmla="*/ 239663 w 1984464"/>
              <a:gd name="connsiteY13" fmla="*/ 1169633 h 1171667"/>
              <a:gd name="connsiteX14" fmla="*/ 130400 w 1984464"/>
              <a:gd name="connsiteY14" fmla="*/ 1126336 h 1171667"/>
              <a:gd name="connsiteX15" fmla="*/ 85128 w 1984464"/>
              <a:gd name="connsiteY15" fmla="*/ 1032122 h 1171667"/>
              <a:gd name="connsiteX16" fmla="*/ 72917 w 1984464"/>
              <a:gd name="connsiteY16" fmla="*/ 901962 h 1171667"/>
              <a:gd name="connsiteX17" fmla="*/ 68297 w 1984464"/>
              <a:gd name="connsiteY17" fmla="*/ 827009 h 1171667"/>
              <a:gd name="connsiteX18" fmla="*/ 57983 w 1984464"/>
              <a:gd name="connsiteY18" fmla="*/ 681233 h 1171667"/>
              <a:gd name="connsiteX19" fmla="*/ 32084 w 1984464"/>
              <a:gd name="connsiteY19" fmla="*/ 15957 h 1171667"/>
              <a:gd name="connsiteX0" fmla="*/ 124 w 1952504"/>
              <a:gd name="connsiteY0" fmla="*/ 55326 h 1211036"/>
              <a:gd name="connsiteX1" fmla="*/ 20596 w 1952504"/>
              <a:gd name="connsiteY1" fmla="*/ 38267 h 1211036"/>
              <a:gd name="connsiteX2" fmla="*/ 105564 w 1952504"/>
              <a:gd name="connsiteY2" fmla="*/ 54116 h 1211036"/>
              <a:gd name="connsiteX3" fmla="*/ 297293 w 1952504"/>
              <a:gd name="connsiteY3" fmla="*/ 41679 h 1211036"/>
              <a:gd name="connsiteX4" fmla="*/ 1864034 w 1952504"/>
              <a:gd name="connsiteY4" fmla="*/ 39369 h 1211036"/>
              <a:gd name="connsiteX5" fmla="*/ 1949113 w 1952504"/>
              <a:gd name="connsiteY5" fmla="*/ 115421 h 1211036"/>
              <a:gd name="connsiteX6" fmla="*/ 1933264 w 1952504"/>
              <a:gd name="connsiteY6" fmla="*/ 546536 h 1211036"/>
              <a:gd name="connsiteX7" fmla="*/ 1921928 w 1952504"/>
              <a:gd name="connsiteY7" fmla="*/ 1078578 h 1211036"/>
              <a:gd name="connsiteX8" fmla="*/ 1852998 w 1952504"/>
              <a:gd name="connsiteY8" fmla="*/ 1174156 h 1211036"/>
              <a:gd name="connsiteX9" fmla="*/ 1742635 w 1952504"/>
              <a:gd name="connsiteY9" fmla="*/ 1206802 h 1211036"/>
              <a:gd name="connsiteX10" fmla="*/ 1674507 w 1952504"/>
              <a:gd name="connsiteY10" fmla="*/ 1204490 h 1211036"/>
              <a:gd name="connsiteX11" fmla="*/ 709411 w 1952504"/>
              <a:gd name="connsiteY11" fmla="*/ 1206576 h 1211036"/>
              <a:gd name="connsiteX12" fmla="*/ 569363 w 1952504"/>
              <a:gd name="connsiteY12" fmla="*/ 1204227 h 1211036"/>
              <a:gd name="connsiteX13" fmla="*/ 207703 w 1952504"/>
              <a:gd name="connsiteY13" fmla="*/ 1209002 h 1211036"/>
              <a:gd name="connsiteX14" fmla="*/ 98440 w 1952504"/>
              <a:gd name="connsiteY14" fmla="*/ 1165705 h 1211036"/>
              <a:gd name="connsiteX15" fmla="*/ 53168 w 1952504"/>
              <a:gd name="connsiteY15" fmla="*/ 1071491 h 1211036"/>
              <a:gd name="connsiteX16" fmla="*/ 40957 w 1952504"/>
              <a:gd name="connsiteY16" fmla="*/ 941331 h 1211036"/>
              <a:gd name="connsiteX17" fmla="*/ 36337 w 1952504"/>
              <a:gd name="connsiteY17" fmla="*/ 866378 h 1211036"/>
              <a:gd name="connsiteX18" fmla="*/ 26023 w 1952504"/>
              <a:gd name="connsiteY18" fmla="*/ 720602 h 1211036"/>
              <a:gd name="connsiteX19" fmla="*/ 124 w 1952504"/>
              <a:gd name="connsiteY19" fmla="*/ 55326 h 1211036"/>
              <a:gd name="connsiteX0" fmla="*/ 124 w 1952504"/>
              <a:gd name="connsiteY0" fmla="*/ 55326 h 1211036"/>
              <a:gd name="connsiteX1" fmla="*/ 20596 w 1952504"/>
              <a:gd name="connsiteY1" fmla="*/ 38267 h 1211036"/>
              <a:gd name="connsiteX2" fmla="*/ 105564 w 1952504"/>
              <a:gd name="connsiteY2" fmla="*/ 54116 h 1211036"/>
              <a:gd name="connsiteX3" fmla="*/ 297293 w 1952504"/>
              <a:gd name="connsiteY3" fmla="*/ 41679 h 1211036"/>
              <a:gd name="connsiteX4" fmla="*/ 1864034 w 1952504"/>
              <a:gd name="connsiteY4" fmla="*/ 39369 h 1211036"/>
              <a:gd name="connsiteX5" fmla="*/ 1949113 w 1952504"/>
              <a:gd name="connsiteY5" fmla="*/ 109445 h 1211036"/>
              <a:gd name="connsiteX6" fmla="*/ 1933264 w 1952504"/>
              <a:gd name="connsiteY6" fmla="*/ 546536 h 1211036"/>
              <a:gd name="connsiteX7" fmla="*/ 1921928 w 1952504"/>
              <a:gd name="connsiteY7" fmla="*/ 1078578 h 1211036"/>
              <a:gd name="connsiteX8" fmla="*/ 1852998 w 1952504"/>
              <a:gd name="connsiteY8" fmla="*/ 1174156 h 1211036"/>
              <a:gd name="connsiteX9" fmla="*/ 1742635 w 1952504"/>
              <a:gd name="connsiteY9" fmla="*/ 1206802 h 1211036"/>
              <a:gd name="connsiteX10" fmla="*/ 1674507 w 1952504"/>
              <a:gd name="connsiteY10" fmla="*/ 1204490 h 1211036"/>
              <a:gd name="connsiteX11" fmla="*/ 709411 w 1952504"/>
              <a:gd name="connsiteY11" fmla="*/ 1206576 h 1211036"/>
              <a:gd name="connsiteX12" fmla="*/ 569363 w 1952504"/>
              <a:gd name="connsiteY12" fmla="*/ 1204227 h 1211036"/>
              <a:gd name="connsiteX13" fmla="*/ 207703 w 1952504"/>
              <a:gd name="connsiteY13" fmla="*/ 1209002 h 1211036"/>
              <a:gd name="connsiteX14" fmla="*/ 98440 w 1952504"/>
              <a:gd name="connsiteY14" fmla="*/ 1165705 h 1211036"/>
              <a:gd name="connsiteX15" fmla="*/ 53168 w 1952504"/>
              <a:gd name="connsiteY15" fmla="*/ 1071491 h 1211036"/>
              <a:gd name="connsiteX16" fmla="*/ 40957 w 1952504"/>
              <a:gd name="connsiteY16" fmla="*/ 941331 h 1211036"/>
              <a:gd name="connsiteX17" fmla="*/ 36337 w 1952504"/>
              <a:gd name="connsiteY17" fmla="*/ 866378 h 1211036"/>
              <a:gd name="connsiteX18" fmla="*/ 26023 w 1952504"/>
              <a:gd name="connsiteY18" fmla="*/ 720602 h 1211036"/>
              <a:gd name="connsiteX19" fmla="*/ 124 w 1952504"/>
              <a:gd name="connsiteY19" fmla="*/ 55326 h 1211036"/>
              <a:gd name="connsiteX0" fmla="*/ 124 w 1955521"/>
              <a:gd name="connsiteY0" fmla="*/ 55326 h 1211036"/>
              <a:gd name="connsiteX1" fmla="*/ 20596 w 1955521"/>
              <a:gd name="connsiteY1" fmla="*/ 38267 h 1211036"/>
              <a:gd name="connsiteX2" fmla="*/ 105564 w 1955521"/>
              <a:gd name="connsiteY2" fmla="*/ 54116 h 1211036"/>
              <a:gd name="connsiteX3" fmla="*/ 297293 w 1955521"/>
              <a:gd name="connsiteY3" fmla="*/ 41679 h 1211036"/>
              <a:gd name="connsiteX4" fmla="*/ 1864034 w 1955521"/>
              <a:gd name="connsiteY4" fmla="*/ 39369 h 1211036"/>
              <a:gd name="connsiteX5" fmla="*/ 1949113 w 1955521"/>
              <a:gd name="connsiteY5" fmla="*/ 109445 h 1211036"/>
              <a:gd name="connsiteX6" fmla="*/ 1945217 w 1955521"/>
              <a:gd name="connsiteY6" fmla="*/ 546536 h 1211036"/>
              <a:gd name="connsiteX7" fmla="*/ 1921928 w 1955521"/>
              <a:gd name="connsiteY7" fmla="*/ 1078578 h 1211036"/>
              <a:gd name="connsiteX8" fmla="*/ 1852998 w 1955521"/>
              <a:gd name="connsiteY8" fmla="*/ 1174156 h 1211036"/>
              <a:gd name="connsiteX9" fmla="*/ 1742635 w 1955521"/>
              <a:gd name="connsiteY9" fmla="*/ 1206802 h 1211036"/>
              <a:gd name="connsiteX10" fmla="*/ 1674507 w 1955521"/>
              <a:gd name="connsiteY10" fmla="*/ 1204490 h 1211036"/>
              <a:gd name="connsiteX11" fmla="*/ 709411 w 1955521"/>
              <a:gd name="connsiteY11" fmla="*/ 1206576 h 1211036"/>
              <a:gd name="connsiteX12" fmla="*/ 569363 w 1955521"/>
              <a:gd name="connsiteY12" fmla="*/ 1204227 h 1211036"/>
              <a:gd name="connsiteX13" fmla="*/ 207703 w 1955521"/>
              <a:gd name="connsiteY13" fmla="*/ 1209002 h 1211036"/>
              <a:gd name="connsiteX14" fmla="*/ 98440 w 1955521"/>
              <a:gd name="connsiteY14" fmla="*/ 1165705 h 1211036"/>
              <a:gd name="connsiteX15" fmla="*/ 53168 w 1955521"/>
              <a:gd name="connsiteY15" fmla="*/ 1071491 h 1211036"/>
              <a:gd name="connsiteX16" fmla="*/ 40957 w 1955521"/>
              <a:gd name="connsiteY16" fmla="*/ 941331 h 1211036"/>
              <a:gd name="connsiteX17" fmla="*/ 36337 w 1955521"/>
              <a:gd name="connsiteY17" fmla="*/ 866378 h 1211036"/>
              <a:gd name="connsiteX18" fmla="*/ 26023 w 1955521"/>
              <a:gd name="connsiteY18" fmla="*/ 720602 h 1211036"/>
              <a:gd name="connsiteX19" fmla="*/ 124 w 1955521"/>
              <a:gd name="connsiteY19" fmla="*/ 55326 h 1211036"/>
              <a:gd name="connsiteX0" fmla="*/ 124 w 1960163"/>
              <a:gd name="connsiteY0" fmla="*/ 55326 h 1211036"/>
              <a:gd name="connsiteX1" fmla="*/ 20596 w 1960163"/>
              <a:gd name="connsiteY1" fmla="*/ 38267 h 1211036"/>
              <a:gd name="connsiteX2" fmla="*/ 105564 w 1960163"/>
              <a:gd name="connsiteY2" fmla="*/ 54116 h 1211036"/>
              <a:gd name="connsiteX3" fmla="*/ 297293 w 1960163"/>
              <a:gd name="connsiteY3" fmla="*/ 41679 h 1211036"/>
              <a:gd name="connsiteX4" fmla="*/ 1864034 w 1960163"/>
              <a:gd name="connsiteY4" fmla="*/ 39369 h 1211036"/>
              <a:gd name="connsiteX5" fmla="*/ 1955089 w 1960163"/>
              <a:gd name="connsiteY5" fmla="*/ 55657 h 1211036"/>
              <a:gd name="connsiteX6" fmla="*/ 1945217 w 1960163"/>
              <a:gd name="connsiteY6" fmla="*/ 546536 h 1211036"/>
              <a:gd name="connsiteX7" fmla="*/ 1921928 w 1960163"/>
              <a:gd name="connsiteY7" fmla="*/ 1078578 h 1211036"/>
              <a:gd name="connsiteX8" fmla="*/ 1852998 w 1960163"/>
              <a:gd name="connsiteY8" fmla="*/ 1174156 h 1211036"/>
              <a:gd name="connsiteX9" fmla="*/ 1742635 w 1960163"/>
              <a:gd name="connsiteY9" fmla="*/ 1206802 h 1211036"/>
              <a:gd name="connsiteX10" fmla="*/ 1674507 w 1960163"/>
              <a:gd name="connsiteY10" fmla="*/ 1204490 h 1211036"/>
              <a:gd name="connsiteX11" fmla="*/ 709411 w 1960163"/>
              <a:gd name="connsiteY11" fmla="*/ 1206576 h 1211036"/>
              <a:gd name="connsiteX12" fmla="*/ 569363 w 1960163"/>
              <a:gd name="connsiteY12" fmla="*/ 1204227 h 1211036"/>
              <a:gd name="connsiteX13" fmla="*/ 207703 w 1960163"/>
              <a:gd name="connsiteY13" fmla="*/ 1209002 h 1211036"/>
              <a:gd name="connsiteX14" fmla="*/ 98440 w 1960163"/>
              <a:gd name="connsiteY14" fmla="*/ 1165705 h 1211036"/>
              <a:gd name="connsiteX15" fmla="*/ 53168 w 1960163"/>
              <a:gd name="connsiteY15" fmla="*/ 1071491 h 1211036"/>
              <a:gd name="connsiteX16" fmla="*/ 40957 w 1960163"/>
              <a:gd name="connsiteY16" fmla="*/ 941331 h 1211036"/>
              <a:gd name="connsiteX17" fmla="*/ 36337 w 1960163"/>
              <a:gd name="connsiteY17" fmla="*/ 866378 h 1211036"/>
              <a:gd name="connsiteX18" fmla="*/ 26023 w 1960163"/>
              <a:gd name="connsiteY18" fmla="*/ 720602 h 1211036"/>
              <a:gd name="connsiteX19" fmla="*/ 124 w 1960163"/>
              <a:gd name="connsiteY19" fmla="*/ 55326 h 1211036"/>
              <a:gd name="connsiteX0" fmla="*/ 124 w 1972256"/>
              <a:gd name="connsiteY0" fmla="*/ 55326 h 1211036"/>
              <a:gd name="connsiteX1" fmla="*/ 20596 w 1972256"/>
              <a:gd name="connsiteY1" fmla="*/ 38267 h 1211036"/>
              <a:gd name="connsiteX2" fmla="*/ 105564 w 1972256"/>
              <a:gd name="connsiteY2" fmla="*/ 54116 h 1211036"/>
              <a:gd name="connsiteX3" fmla="*/ 297293 w 1972256"/>
              <a:gd name="connsiteY3" fmla="*/ 41679 h 1211036"/>
              <a:gd name="connsiteX4" fmla="*/ 1864034 w 1972256"/>
              <a:gd name="connsiteY4" fmla="*/ 39369 h 1211036"/>
              <a:gd name="connsiteX5" fmla="*/ 1955089 w 1972256"/>
              <a:gd name="connsiteY5" fmla="*/ 55657 h 1211036"/>
              <a:gd name="connsiteX6" fmla="*/ 1945217 w 1972256"/>
              <a:gd name="connsiteY6" fmla="*/ 546536 h 1211036"/>
              <a:gd name="connsiteX7" fmla="*/ 1921928 w 1972256"/>
              <a:gd name="connsiteY7" fmla="*/ 1078578 h 1211036"/>
              <a:gd name="connsiteX8" fmla="*/ 1852998 w 1972256"/>
              <a:gd name="connsiteY8" fmla="*/ 1174156 h 1211036"/>
              <a:gd name="connsiteX9" fmla="*/ 1742635 w 1972256"/>
              <a:gd name="connsiteY9" fmla="*/ 1206802 h 1211036"/>
              <a:gd name="connsiteX10" fmla="*/ 1674507 w 1972256"/>
              <a:gd name="connsiteY10" fmla="*/ 1204490 h 1211036"/>
              <a:gd name="connsiteX11" fmla="*/ 709411 w 1972256"/>
              <a:gd name="connsiteY11" fmla="*/ 1206576 h 1211036"/>
              <a:gd name="connsiteX12" fmla="*/ 569363 w 1972256"/>
              <a:gd name="connsiteY12" fmla="*/ 1204227 h 1211036"/>
              <a:gd name="connsiteX13" fmla="*/ 207703 w 1972256"/>
              <a:gd name="connsiteY13" fmla="*/ 1209002 h 1211036"/>
              <a:gd name="connsiteX14" fmla="*/ 98440 w 1972256"/>
              <a:gd name="connsiteY14" fmla="*/ 1165705 h 1211036"/>
              <a:gd name="connsiteX15" fmla="*/ 53168 w 1972256"/>
              <a:gd name="connsiteY15" fmla="*/ 1071491 h 1211036"/>
              <a:gd name="connsiteX16" fmla="*/ 40957 w 1972256"/>
              <a:gd name="connsiteY16" fmla="*/ 941331 h 1211036"/>
              <a:gd name="connsiteX17" fmla="*/ 36337 w 1972256"/>
              <a:gd name="connsiteY17" fmla="*/ 866378 h 1211036"/>
              <a:gd name="connsiteX18" fmla="*/ 26023 w 1972256"/>
              <a:gd name="connsiteY18" fmla="*/ 720602 h 1211036"/>
              <a:gd name="connsiteX19" fmla="*/ 124 w 1972256"/>
              <a:gd name="connsiteY19" fmla="*/ 55326 h 1211036"/>
              <a:gd name="connsiteX0" fmla="*/ 124 w 1955091"/>
              <a:gd name="connsiteY0" fmla="*/ 55326 h 1211036"/>
              <a:gd name="connsiteX1" fmla="*/ 20596 w 1955091"/>
              <a:gd name="connsiteY1" fmla="*/ 38267 h 1211036"/>
              <a:gd name="connsiteX2" fmla="*/ 105564 w 1955091"/>
              <a:gd name="connsiteY2" fmla="*/ 54116 h 1211036"/>
              <a:gd name="connsiteX3" fmla="*/ 297293 w 1955091"/>
              <a:gd name="connsiteY3" fmla="*/ 41679 h 1211036"/>
              <a:gd name="connsiteX4" fmla="*/ 1864034 w 1955091"/>
              <a:gd name="connsiteY4" fmla="*/ 39369 h 1211036"/>
              <a:gd name="connsiteX5" fmla="*/ 1955089 w 1955091"/>
              <a:gd name="connsiteY5" fmla="*/ 55657 h 1211036"/>
              <a:gd name="connsiteX6" fmla="*/ 1945217 w 1955091"/>
              <a:gd name="connsiteY6" fmla="*/ 546536 h 1211036"/>
              <a:gd name="connsiteX7" fmla="*/ 1921928 w 1955091"/>
              <a:gd name="connsiteY7" fmla="*/ 1078578 h 1211036"/>
              <a:gd name="connsiteX8" fmla="*/ 1852998 w 1955091"/>
              <a:gd name="connsiteY8" fmla="*/ 1174156 h 1211036"/>
              <a:gd name="connsiteX9" fmla="*/ 1742635 w 1955091"/>
              <a:gd name="connsiteY9" fmla="*/ 1206802 h 1211036"/>
              <a:gd name="connsiteX10" fmla="*/ 1674507 w 1955091"/>
              <a:gd name="connsiteY10" fmla="*/ 1204490 h 1211036"/>
              <a:gd name="connsiteX11" fmla="*/ 709411 w 1955091"/>
              <a:gd name="connsiteY11" fmla="*/ 1206576 h 1211036"/>
              <a:gd name="connsiteX12" fmla="*/ 569363 w 1955091"/>
              <a:gd name="connsiteY12" fmla="*/ 1204227 h 1211036"/>
              <a:gd name="connsiteX13" fmla="*/ 207703 w 1955091"/>
              <a:gd name="connsiteY13" fmla="*/ 1209002 h 1211036"/>
              <a:gd name="connsiteX14" fmla="*/ 98440 w 1955091"/>
              <a:gd name="connsiteY14" fmla="*/ 1165705 h 1211036"/>
              <a:gd name="connsiteX15" fmla="*/ 53168 w 1955091"/>
              <a:gd name="connsiteY15" fmla="*/ 1071491 h 1211036"/>
              <a:gd name="connsiteX16" fmla="*/ 40957 w 1955091"/>
              <a:gd name="connsiteY16" fmla="*/ 941331 h 1211036"/>
              <a:gd name="connsiteX17" fmla="*/ 36337 w 1955091"/>
              <a:gd name="connsiteY17" fmla="*/ 866378 h 1211036"/>
              <a:gd name="connsiteX18" fmla="*/ 26023 w 1955091"/>
              <a:gd name="connsiteY18" fmla="*/ 720602 h 1211036"/>
              <a:gd name="connsiteX19" fmla="*/ 124 w 1955091"/>
              <a:gd name="connsiteY19" fmla="*/ 55326 h 1211036"/>
              <a:gd name="connsiteX0" fmla="*/ 124 w 1955089"/>
              <a:gd name="connsiteY0" fmla="*/ 55326 h 1211036"/>
              <a:gd name="connsiteX1" fmla="*/ 20596 w 1955089"/>
              <a:gd name="connsiteY1" fmla="*/ 38267 h 1211036"/>
              <a:gd name="connsiteX2" fmla="*/ 105564 w 1955089"/>
              <a:gd name="connsiteY2" fmla="*/ 54116 h 1211036"/>
              <a:gd name="connsiteX3" fmla="*/ 297293 w 1955089"/>
              <a:gd name="connsiteY3" fmla="*/ 41679 h 1211036"/>
              <a:gd name="connsiteX4" fmla="*/ 1490654 w 1955089"/>
              <a:gd name="connsiteY4" fmla="*/ 43179 h 1211036"/>
              <a:gd name="connsiteX5" fmla="*/ 1955089 w 1955089"/>
              <a:gd name="connsiteY5" fmla="*/ 55657 h 1211036"/>
              <a:gd name="connsiteX6" fmla="*/ 1945217 w 1955089"/>
              <a:gd name="connsiteY6" fmla="*/ 546536 h 1211036"/>
              <a:gd name="connsiteX7" fmla="*/ 1921928 w 1955089"/>
              <a:gd name="connsiteY7" fmla="*/ 1078578 h 1211036"/>
              <a:gd name="connsiteX8" fmla="*/ 1852998 w 1955089"/>
              <a:gd name="connsiteY8" fmla="*/ 1174156 h 1211036"/>
              <a:gd name="connsiteX9" fmla="*/ 1742635 w 1955089"/>
              <a:gd name="connsiteY9" fmla="*/ 1206802 h 1211036"/>
              <a:gd name="connsiteX10" fmla="*/ 1674507 w 1955089"/>
              <a:gd name="connsiteY10" fmla="*/ 1204490 h 1211036"/>
              <a:gd name="connsiteX11" fmla="*/ 709411 w 1955089"/>
              <a:gd name="connsiteY11" fmla="*/ 1206576 h 1211036"/>
              <a:gd name="connsiteX12" fmla="*/ 569363 w 1955089"/>
              <a:gd name="connsiteY12" fmla="*/ 1204227 h 1211036"/>
              <a:gd name="connsiteX13" fmla="*/ 207703 w 1955089"/>
              <a:gd name="connsiteY13" fmla="*/ 1209002 h 1211036"/>
              <a:gd name="connsiteX14" fmla="*/ 98440 w 1955089"/>
              <a:gd name="connsiteY14" fmla="*/ 1165705 h 1211036"/>
              <a:gd name="connsiteX15" fmla="*/ 53168 w 1955089"/>
              <a:gd name="connsiteY15" fmla="*/ 1071491 h 1211036"/>
              <a:gd name="connsiteX16" fmla="*/ 40957 w 1955089"/>
              <a:gd name="connsiteY16" fmla="*/ 941331 h 1211036"/>
              <a:gd name="connsiteX17" fmla="*/ 36337 w 1955089"/>
              <a:gd name="connsiteY17" fmla="*/ 866378 h 1211036"/>
              <a:gd name="connsiteX18" fmla="*/ 26023 w 1955089"/>
              <a:gd name="connsiteY18" fmla="*/ 720602 h 1211036"/>
              <a:gd name="connsiteX19" fmla="*/ 124 w 1955089"/>
              <a:gd name="connsiteY19" fmla="*/ 55326 h 1211036"/>
              <a:gd name="connsiteX0" fmla="*/ 124 w 1955089"/>
              <a:gd name="connsiteY0" fmla="*/ 55326 h 1211036"/>
              <a:gd name="connsiteX1" fmla="*/ 20596 w 1955089"/>
              <a:gd name="connsiteY1" fmla="*/ 38267 h 1211036"/>
              <a:gd name="connsiteX2" fmla="*/ 105564 w 1955089"/>
              <a:gd name="connsiteY2" fmla="*/ 54116 h 1211036"/>
              <a:gd name="connsiteX3" fmla="*/ 544943 w 1955089"/>
              <a:gd name="connsiteY3" fmla="*/ 37869 h 1211036"/>
              <a:gd name="connsiteX4" fmla="*/ 1490654 w 1955089"/>
              <a:gd name="connsiteY4" fmla="*/ 43179 h 1211036"/>
              <a:gd name="connsiteX5" fmla="*/ 1955089 w 1955089"/>
              <a:gd name="connsiteY5" fmla="*/ 55657 h 1211036"/>
              <a:gd name="connsiteX6" fmla="*/ 1945217 w 1955089"/>
              <a:gd name="connsiteY6" fmla="*/ 546536 h 1211036"/>
              <a:gd name="connsiteX7" fmla="*/ 1921928 w 1955089"/>
              <a:gd name="connsiteY7" fmla="*/ 1078578 h 1211036"/>
              <a:gd name="connsiteX8" fmla="*/ 1852998 w 1955089"/>
              <a:gd name="connsiteY8" fmla="*/ 1174156 h 1211036"/>
              <a:gd name="connsiteX9" fmla="*/ 1742635 w 1955089"/>
              <a:gd name="connsiteY9" fmla="*/ 1206802 h 1211036"/>
              <a:gd name="connsiteX10" fmla="*/ 1674507 w 1955089"/>
              <a:gd name="connsiteY10" fmla="*/ 1204490 h 1211036"/>
              <a:gd name="connsiteX11" fmla="*/ 709411 w 1955089"/>
              <a:gd name="connsiteY11" fmla="*/ 1206576 h 1211036"/>
              <a:gd name="connsiteX12" fmla="*/ 569363 w 1955089"/>
              <a:gd name="connsiteY12" fmla="*/ 1204227 h 1211036"/>
              <a:gd name="connsiteX13" fmla="*/ 207703 w 1955089"/>
              <a:gd name="connsiteY13" fmla="*/ 1209002 h 1211036"/>
              <a:gd name="connsiteX14" fmla="*/ 98440 w 1955089"/>
              <a:gd name="connsiteY14" fmla="*/ 1165705 h 1211036"/>
              <a:gd name="connsiteX15" fmla="*/ 53168 w 1955089"/>
              <a:gd name="connsiteY15" fmla="*/ 1071491 h 1211036"/>
              <a:gd name="connsiteX16" fmla="*/ 40957 w 1955089"/>
              <a:gd name="connsiteY16" fmla="*/ 941331 h 1211036"/>
              <a:gd name="connsiteX17" fmla="*/ 36337 w 1955089"/>
              <a:gd name="connsiteY17" fmla="*/ 866378 h 1211036"/>
              <a:gd name="connsiteX18" fmla="*/ 26023 w 1955089"/>
              <a:gd name="connsiteY18" fmla="*/ 720602 h 1211036"/>
              <a:gd name="connsiteX19" fmla="*/ 124 w 1955089"/>
              <a:gd name="connsiteY19" fmla="*/ 55326 h 1211036"/>
              <a:gd name="connsiteX0" fmla="*/ 2460 w 1957425"/>
              <a:gd name="connsiteY0" fmla="*/ 54838 h 1210548"/>
              <a:gd name="connsiteX1" fmla="*/ 22932 w 1957425"/>
              <a:gd name="connsiteY1" fmla="*/ 37779 h 1210548"/>
              <a:gd name="connsiteX2" fmla="*/ 195530 w 1957425"/>
              <a:gd name="connsiteY2" fmla="*/ 42198 h 1210548"/>
              <a:gd name="connsiteX3" fmla="*/ 547279 w 1957425"/>
              <a:gd name="connsiteY3" fmla="*/ 37381 h 1210548"/>
              <a:gd name="connsiteX4" fmla="*/ 1492990 w 1957425"/>
              <a:gd name="connsiteY4" fmla="*/ 42691 h 1210548"/>
              <a:gd name="connsiteX5" fmla="*/ 1957425 w 1957425"/>
              <a:gd name="connsiteY5" fmla="*/ 55169 h 1210548"/>
              <a:gd name="connsiteX6" fmla="*/ 1947553 w 1957425"/>
              <a:gd name="connsiteY6" fmla="*/ 546048 h 1210548"/>
              <a:gd name="connsiteX7" fmla="*/ 1924264 w 1957425"/>
              <a:gd name="connsiteY7" fmla="*/ 1078090 h 1210548"/>
              <a:gd name="connsiteX8" fmla="*/ 1855334 w 1957425"/>
              <a:gd name="connsiteY8" fmla="*/ 1173668 h 1210548"/>
              <a:gd name="connsiteX9" fmla="*/ 1744971 w 1957425"/>
              <a:gd name="connsiteY9" fmla="*/ 1206314 h 1210548"/>
              <a:gd name="connsiteX10" fmla="*/ 1676843 w 1957425"/>
              <a:gd name="connsiteY10" fmla="*/ 1204002 h 1210548"/>
              <a:gd name="connsiteX11" fmla="*/ 711747 w 1957425"/>
              <a:gd name="connsiteY11" fmla="*/ 1206088 h 1210548"/>
              <a:gd name="connsiteX12" fmla="*/ 571699 w 1957425"/>
              <a:gd name="connsiteY12" fmla="*/ 1203739 h 1210548"/>
              <a:gd name="connsiteX13" fmla="*/ 210039 w 1957425"/>
              <a:gd name="connsiteY13" fmla="*/ 1208514 h 1210548"/>
              <a:gd name="connsiteX14" fmla="*/ 100776 w 1957425"/>
              <a:gd name="connsiteY14" fmla="*/ 1165217 h 1210548"/>
              <a:gd name="connsiteX15" fmla="*/ 55504 w 1957425"/>
              <a:gd name="connsiteY15" fmla="*/ 1071003 h 1210548"/>
              <a:gd name="connsiteX16" fmla="*/ 43293 w 1957425"/>
              <a:gd name="connsiteY16" fmla="*/ 940843 h 1210548"/>
              <a:gd name="connsiteX17" fmla="*/ 38673 w 1957425"/>
              <a:gd name="connsiteY17" fmla="*/ 865890 h 1210548"/>
              <a:gd name="connsiteX18" fmla="*/ 28359 w 1957425"/>
              <a:gd name="connsiteY18" fmla="*/ 720114 h 1210548"/>
              <a:gd name="connsiteX19" fmla="*/ 2460 w 1957425"/>
              <a:gd name="connsiteY19" fmla="*/ 54838 h 1210548"/>
              <a:gd name="connsiteX0" fmla="*/ 2460 w 1957425"/>
              <a:gd name="connsiteY0" fmla="*/ 54838 h 1210548"/>
              <a:gd name="connsiteX1" fmla="*/ 22932 w 1957425"/>
              <a:gd name="connsiteY1" fmla="*/ 37779 h 1210548"/>
              <a:gd name="connsiteX2" fmla="*/ 195530 w 1957425"/>
              <a:gd name="connsiteY2" fmla="*/ 42198 h 1210548"/>
              <a:gd name="connsiteX3" fmla="*/ 547279 w 1957425"/>
              <a:gd name="connsiteY3" fmla="*/ 37381 h 1210548"/>
              <a:gd name="connsiteX4" fmla="*/ 1504420 w 1957425"/>
              <a:gd name="connsiteY4" fmla="*/ 27451 h 1210548"/>
              <a:gd name="connsiteX5" fmla="*/ 1957425 w 1957425"/>
              <a:gd name="connsiteY5" fmla="*/ 55169 h 1210548"/>
              <a:gd name="connsiteX6" fmla="*/ 1947553 w 1957425"/>
              <a:gd name="connsiteY6" fmla="*/ 546048 h 1210548"/>
              <a:gd name="connsiteX7" fmla="*/ 1924264 w 1957425"/>
              <a:gd name="connsiteY7" fmla="*/ 1078090 h 1210548"/>
              <a:gd name="connsiteX8" fmla="*/ 1855334 w 1957425"/>
              <a:gd name="connsiteY8" fmla="*/ 1173668 h 1210548"/>
              <a:gd name="connsiteX9" fmla="*/ 1744971 w 1957425"/>
              <a:gd name="connsiteY9" fmla="*/ 1206314 h 1210548"/>
              <a:gd name="connsiteX10" fmla="*/ 1676843 w 1957425"/>
              <a:gd name="connsiteY10" fmla="*/ 1204002 h 1210548"/>
              <a:gd name="connsiteX11" fmla="*/ 711747 w 1957425"/>
              <a:gd name="connsiteY11" fmla="*/ 1206088 h 1210548"/>
              <a:gd name="connsiteX12" fmla="*/ 571699 w 1957425"/>
              <a:gd name="connsiteY12" fmla="*/ 1203739 h 1210548"/>
              <a:gd name="connsiteX13" fmla="*/ 210039 w 1957425"/>
              <a:gd name="connsiteY13" fmla="*/ 1208514 h 1210548"/>
              <a:gd name="connsiteX14" fmla="*/ 100776 w 1957425"/>
              <a:gd name="connsiteY14" fmla="*/ 1165217 h 1210548"/>
              <a:gd name="connsiteX15" fmla="*/ 55504 w 1957425"/>
              <a:gd name="connsiteY15" fmla="*/ 1071003 h 1210548"/>
              <a:gd name="connsiteX16" fmla="*/ 43293 w 1957425"/>
              <a:gd name="connsiteY16" fmla="*/ 940843 h 1210548"/>
              <a:gd name="connsiteX17" fmla="*/ 38673 w 1957425"/>
              <a:gd name="connsiteY17" fmla="*/ 865890 h 1210548"/>
              <a:gd name="connsiteX18" fmla="*/ 28359 w 1957425"/>
              <a:gd name="connsiteY18" fmla="*/ 720114 h 1210548"/>
              <a:gd name="connsiteX19" fmla="*/ 2460 w 1957425"/>
              <a:gd name="connsiteY19" fmla="*/ 54838 h 1210548"/>
              <a:gd name="connsiteX0" fmla="*/ 2460 w 1957425"/>
              <a:gd name="connsiteY0" fmla="*/ 54838 h 1210548"/>
              <a:gd name="connsiteX1" fmla="*/ 22932 w 1957425"/>
              <a:gd name="connsiteY1" fmla="*/ 37779 h 1210548"/>
              <a:gd name="connsiteX2" fmla="*/ 195530 w 1957425"/>
              <a:gd name="connsiteY2" fmla="*/ 42198 h 1210548"/>
              <a:gd name="connsiteX3" fmla="*/ 547279 w 1957425"/>
              <a:gd name="connsiteY3" fmla="*/ 37381 h 1210548"/>
              <a:gd name="connsiteX4" fmla="*/ 1504420 w 1957425"/>
              <a:gd name="connsiteY4" fmla="*/ 27451 h 1210548"/>
              <a:gd name="connsiteX5" fmla="*/ 1957425 w 1957425"/>
              <a:gd name="connsiteY5" fmla="*/ 55169 h 1210548"/>
              <a:gd name="connsiteX6" fmla="*/ 1947553 w 1957425"/>
              <a:gd name="connsiteY6" fmla="*/ 546048 h 1210548"/>
              <a:gd name="connsiteX7" fmla="*/ 1924264 w 1957425"/>
              <a:gd name="connsiteY7" fmla="*/ 1078090 h 1210548"/>
              <a:gd name="connsiteX8" fmla="*/ 1855334 w 1957425"/>
              <a:gd name="connsiteY8" fmla="*/ 1181288 h 1210548"/>
              <a:gd name="connsiteX9" fmla="*/ 1744971 w 1957425"/>
              <a:gd name="connsiteY9" fmla="*/ 1206314 h 1210548"/>
              <a:gd name="connsiteX10" fmla="*/ 1676843 w 1957425"/>
              <a:gd name="connsiteY10" fmla="*/ 1204002 h 1210548"/>
              <a:gd name="connsiteX11" fmla="*/ 711747 w 1957425"/>
              <a:gd name="connsiteY11" fmla="*/ 1206088 h 1210548"/>
              <a:gd name="connsiteX12" fmla="*/ 571699 w 1957425"/>
              <a:gd name="connsiteY12" fmla="*/ 1203739 h 1210548"/>
              <a:gd name="connsiteX13" fmla="*/ 210039 w 1957425"/>
              <a:gd name="connsiteY13" fmla="*/ 1208514 h 1210548"/>
              <a:gd name="connsiteX14" fmla="*/ 100776 w 1957425"/>
              <a:gd name="connsiteY14" fmla="*/ 1165217 h 1210548"/>
              <a:gd name="connsiteX15" fmla="*/ 55504 w 1957425"/>
              <a:gd name="connsiteY15" fmla="*/ 1071003 h 1210548"/>
              <a:gd name="connsiteX16" fmla="*/ 43293 w 1957425"/>
              <a:gd name="connsiteY16" fmla="*/ 940843 h 1210548"/>
              <a:gd name="connsiteX17" fmla="*/ 38673 w 1957425"/>
              <a:gd name="connsiteY17" fmla="*/ 865890 h 1210548"/>
              <a:gd name="connsiteX18" fmla="*/ 28359 w 1957425"/>
              <a:gd name="connsiteY18" fmla="*/ 720114 h 1210548"/>
              <a:gd name="connsiteX19" fmla="*/ 2460 w 1957425"/>
              <a:gd name="connsiteY19" fmla="*/ 54838 h 1210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957425" h="1210548">
                <a:moveTo>
                  <a:pt x="2460" y="54838"/>
                </a:moveTo>
                <a:cubicBezTo>
                  <a:pt x="1556" y="-58884"/>
                  <a:pt x="-9246" y="39886"/>
                  <a:pt x="22932" y="37779"/>
                </a:cubicBezTo>
                <a:cubicBezTo>
                  <a:pt x="55110" y="35672"/>
                  <a:pt x="108139" y="42264"/>
                  <a:pt x="195530" y="42198"/>
                </a:cubicBezTo>
                <a:cubicBezTo>
                  <a:pt x="282921" y="42132"/>
                  <a:pt x="483064" y="53435"/>
                  <a:pt x="547279" y="37381"/>
                </a:cubicBezTo>
                <a:cubicBezTo>
                  <a:pt x="1855024" y="70075"/>
                  <a:pt x="727839" y="57319"/>
                  <a:pt x="1504420" y="27451"/>
                </a:cubicBezTo>
                <a:cubicBezTo>
                  <a:pt x="1543749" y="37283"/>
                  <a:pt x="1957861" y="26953"/>
                  <a:pt x="1957425" y="55169"/>
                </a:cubicBezTo>
                <a:cubicBezTo>
                  <a:pt x="1956634" y="106386"/>
                  <a:pt x="1953847" y="400918"/>
                  <a:pt x="1947553" y="546048"/>
                </a:cubicBezTo>
                <a:cubicBezTo>
                  <a:pt x="1958544" y="772731"/>
                  <a:pt x="1939634" y="972217"/>
                  <a:pt x="1924264" y="1078090"/>
                </a:cubicBezTo>
                <a:cubicBezTo>
                  <a:pt x="1908894" y="1183963"/>
                  <a:pt x="1885216" y="1159917"/>
                  <a:pt x="1855334" y="1181288"/>
                </a:cubicBezTo>
                <a:cubicBezTo>
                  <a:pt x="1825452" y="1202659"/>
                  <a:pt x="1789216" y="1201398"/>
                  <a:pt x="1744971" y="1206314"/>
                </a:cubicBezTo>
                <a:cubicBezTo>
                  <a:pt x="1730223" y="1211230"/>
                  <a:pt x="1835399" y="1207452"/>
                  <a:pt x="1676843" y="1204002"/>
                </a:cubicBezTo>
                <a:cubicBezTo>
                  <a:pt x="1355219" y="1197004"/>
                  <a:pt x="1033446" y="1205393"/>
                  <a:pt x="711747" y="1206088"/>
                </a:cubicBezTo>
                <a:cubicBezTo>
                  <a:pt x="696999" y="1211004"/>
                  <a:pt x="655317" y="1203335"/>
                  <a:pt x="571699" y="1203739"/>
                </a:cubicBezTo>
                <a:cubicBezTo>
                  <a:pt x="488081" y="1204143"/>
                  <a:pt x="288526" y="1214934"/>
                  <a:pt x="210039" y="1208514"/>
                </a:cubicBezTo>
                <a:cubicBezTo>
                  <a:pt x="131552" y="1202094"/>
                  <a:pt x="126532" y="1188135"/>
                  <a:pt x="100776" y="1165217"/>
                </a:cubicBezTo>
                <a:cubicBezTo>
                  <a:pt x="75020" y="1142299"/>
                  <a:pt x="73120" y="1128237"/>
                  <a:pt x="55504" y="1071003"/>
                </a:cubicBezTo>
                <a:cubicBezTo>
                  <a:pt x="39431" y="977212"/>
                  <a:pt x="46098" y="975029"/>
                  <a:pt x="43293" y="940843"/>
                </a:cubicBezTo>
                <a:cubicBezTo>
                  <a:pt x="40488" y="906658"/>
                  <a:pt x="43157" y="890553"/>
                  <a:pt x="38673" y="865890"/>
                </a:cubicBezTo>
                <a:cubicBezTo>
                  <a:pt x="33324" y="836468"/>
                  <a:pt x="33275" y="749611"/>
                  <a:pt x="28359" y="720114"/>
                </a:cubicBezTo>
                <a:cubicBezTo>
                  <a:pt x="8059" y="253203"/>
                  <a:pt x="3364" y="168560"/>
                  <a:pt x="2460" y="54838"/>
                </a:cubicBezTo>
                <a:close/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23" name="TextBox 64"/>
          <p:cNvSpPr txBox="1"/>
          <p:nvPr/>
        </p:nvSpPr>
        <p:spPr>
          <a:xfrm>
            <a:off x="670857" y="3536992"/>
            <a:ext cx="77326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2) Some water is poured into the jug.</a:t>
            </a:r>
          </a:p>
          <a:p>
            <a:r>
              <a:rPr lang="en-GB" sz="2800" dirty="0" smtClean="0"/>
              <a:t>What is the jug’s capacity?</a:t>
            </a:r>
          </a:p>
          <a:p>
            <a:endParaRPr lang="en-GB" sz="2800" dirty="0"/>
          </a:p>
        </p:txBody>
      </p:sp>
      <p:sp>
        <p:nvSpPr>
          <p:cNvPr id="24" name="Rectangle 23"/>
          <p:cNvSpPr/>
          <p:nvPr/>
        </p:nvSpPr>
        <p:spPr>
          <a:xfrm>
            <a:off x="774956" y="4439724"/>
            <a:ext cx="37622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lphaUcParenR"/>
            </a:pPr>
            <a:r>
              <a:rPr lang="en-GB" sz="2800" dirty="0" smtClean="0"/>
              <a:t>500 ml</a:t>
            </a:r>
          </a:p>
          <a:p>
            <a:pPr marL="742950" indent="-742950">
              <a:buAutoNum type="alphaUcParenR" startAt="2"/>
            </a:pPr>
            <a:r>
              <a:rPr lang="en-GB" sz="2800" dirty="0" smtClean="0"/>
              <a:t>1 litre</a:t>
            </a:r>
            <a:endParaRPr lang="en-GB" sz="2800" dirty="0"/>
          </a:p>
          <a:p>
            <a:pPr marL="742950" indent="-742950">
              <a:buAutoNum type="alphaUcParenR" startAt="2"/>
            </a:pPr>
            <a:r>
              <a:rPr lang="en-GB" sz="2800" dirty="0" smtClean="0"/>
              <a:t>More </a:t>
            </a:r>
            <a:r>
              <a:rPr lang="en-GB" sz="2800" dirty="0"/>
              <a:t>than 1 litre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393" y="1967249"/>
            <a:ext cx="719784" cy="62823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7299" y="5086057"/>
            <a:ext cx="719784" cy="6282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332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9" grpId="0" animBg="1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6865" y="664235"/>
            <a:ext cx="1579397" cy="1928033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3223918" y="781423"/>
            <a:ext cx="2857410" cy="1208244"/>
            <a:chOff x="3523360" y="2193062"/>
            <a:chExt cx="3135654" cy="1208244"/>
          </a:xfrm>
        </p:grpSpPr>
        <p:sp>
          <p:nvSpPr>
            <p:cNvPr id="21" name="Rounded Rectangular Callout 20"/>
            <p:cNvSpPr/>
            <p:nvPr/>
          </p:nvSpPr>
          <p:spPr>
            <a:xfrm>
              <a:off x="3523360" y="2193062"/>
              <a:ext cx="3135654" cy="846829"/>
            </a:xfrm>
            <a:prstGeom prst="wedgeRoundRectCallout">
              <a:avLst>
                <a:gd name="adj1" fmla="val -62501"/>
                <a:gd name="adj2" fmla="val 26899"/>
                <a:gd name="adj3" fmla="val 16667"/>
              </a:avLst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631473" y="2200977"/>
              <a:ext cx="29947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Which</a:t>
              </a:r>
              <a:r>
                <a:rPr kumimoji="0" lang="en-GB" sz="24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has the greater capacity?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526539" y="3486372"/>
            <a:ext cx="2716771" cy="854999"/>
            <a:chOff x="4166042" y="535036"/>
            <a:chExt cx="2901350" cy="854999"/>
          </a:xfrm>
        </p:grpSpPr>
        <p:sp>
          <p:nvSpPr>
            <p:cNvPr id="24" name="Rounded Rectangular Callout 23"/>
            <p:cNvSpPr/>
            <p:nvPr/>
          </p:nvSpPr>
          <p:spPr>
            <a:xfrm>
              <a:off x="4166042" y="535036"/>
              <a:ext cx="2901350" cy="846829"/>
            </a:xfrm>
            <a:prstGeom prst="wedgeRoundRectCallout">
              <a:avLst>
                <a:gd name="adj1" fmla="val -66823"/>
                <a:gd name="adj2" fmla="val 50491"/>
                <a:gd name="adj3" fmla="val 16667"/>
              </a:avLst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359884" y="559038"/>
              <a:ext cx="25481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 smtClean="0">
                  <a:solidFill>
                    <a:prstClr val="black"/>
                  </a:solidFill>
                  <a:latin typeface="Calibri" panose="020F0502020204030204"/>
                </a:rPr>
                <a:t>We can</a:t>
              </a:r>
              <a:r>
                <a:rPr kumimoji="0" lang="en-GB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use the</a:t>
              </a:r>
              <a:r>
                <a:rPr kumimoji="0" lang="en-GB" sz="24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jug to check.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127" y="4119997"/>
            <a:ext cx="1578009" cy="11068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61" y="1591027"/>
            <a:ext cx="1090142" cy="11236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783" y="1421906"/>
            <a:ext cx="963567" cy="89474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59414">
            <a:off x="1477844" y="4612766"/>
            <a:ext cx="645631" cy="73967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330" y="1732949"/>
            <a:ext cx="1529507" cy="18244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296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7906" y="297839"/>
            <a:ext cx="1579397" cy="19280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582" y="1997312"/>
            <a:ext cx="1529507" cy="182443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127" y="4681705"/>
            <a:ext cx="1578009" cy="11068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074" y="1069743"/>
            <a:ext cx="1090142" cy="11236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972" y="2718467"/>
            <a:ext cx="963567" cy="8947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216" y="1382083"/>
            <a:ext cx="597036" cy="684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207" y="1382083"/>
            <a:ext cx="597036" cy="684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198" y="1382083"/>
            <a:ext cx="597036" cy="684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789611" y="1251457"/>
            <a:ext cx="627017" cy="146268"/>
          </a:xfrm>
          <a:prstGeom prst="ellipse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189" y="1382083"/>
            <a:ext cx="597036" cy="684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180" y="1382083"/>
            <a:ext cx="597036" cy="684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216" y="2909529"/>
            <a:ext cx="597036" cy="684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207" y="2909529"/>
            <a:ext cx="597036" cy="684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198" y="2909529"/>
            <a:ext cx="597036" cy="68400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2314544" y="4416892"/>
            <a:ext cx="3143398" cy="858926"/>
            <a:chOff x="4067107" y="522939"/>
            <a:chExt cx="3143398" cy="858926"/>
          </a:xfrm>
        </p:grpSpPr>
        <p:sp>
          <p:nvSpPr>
            <p:cNvPr id="32" name="Rounded Rectangular Callout 31"/>
            <p:cNvSpPr/>
            <p:nvPr/>
          </p:nvSpPr>
          <p:spPr>
            <a:xfrm>
              <a:off x="4166042" y="535036"/>
              <a:ext cx="2901350" cy="846829"/>
            </a:xfrm>
            <a:prstGeom prst="wedgeRoundRectCallout">
              <a:avLst>
                <a:gd name="adj1" fmla="val -66823"/>
                <a:gd name="adj2" fmla="val 50491"/>
                <a:gd name="adj3" fmla="val 16667"/>
              </a:avLst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067107" y="522939"/>
              <a:ext cx="31433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So the bucket has a greater capacity.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66157" y="2225872"/>
            <a:ext cx="6257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 bucket has a capacity of 5 jugs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4" name="TextBox 33"/>
          <p:cNvSpPr txBox="1"/>
          <p:nvPr/>
        </p:nvSpPr>
        <p:spPr>
          <a:xfrm>
            <a:off x="1666157" y="3684540"/>
            <a:ext cx="6257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 fish bowl has a capacity of 3 jugs</a:t>
            </a:r>
            <a:r>
              <a:rPr lang="en-GB" dirty="0" smtClean="0"/>
              <a:t>.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239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6875" y="425485"/>
            <a:ext cx="1579397" cy="1928033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3814605" y="2066955"/>
            <a:ext cx="2857410" cy="1208244"/>
            <a:chOff x="3523360" y="2193062"/>
            <a:chExt cx="3135654" cy="1208244"/>
          </a:xfrm>
        </p:grpSpPr>
        <p:sp>
          <p:nvSpPr>
            <p:cNvPr id="21" name="Rounded Rectangular Callout 20"/>
            <p:cNvSpPr/>
            <p:nvPr/>
          </p:nvSpPr>
          <p:spPr>
            <a:xfrm>
              <a:off x="3523360" y="2193062"/>
              <a:ext cx="3135654" cy="846829"/>
            </a:xfrm>
            <a:prstGeom prst="wedgeRoundRectCallout">
              <a:avLst>
                <a:gd name="adj1" fmla="val 59560"/>
                <a:gd name="adj2" fmla="val 54665"/>
                <a:gd name="adj3" fmla="val 16667"/>
              </a:avLst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631473" y="2200977"/>
              <a:ext cx="29947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Which</a:t>
              </a:r>
              <a:r>
                <a:rPr kumimoji="0" lang="en-GB" sz="24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has the greater capacity?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526539" y="3486372"/>
            <a:ext cx="2716771" cy="854999"/>
            <a:chOff x="4166042" y="535036"/>
            <a:chExt cx="2901350" cy="854999"/>
          </a:xfrm>
        </p:grpSpPr>
        <p:sp>
          <p:nvSpPr>
            <p:cNvPr id="24" name="Rounded Rectangular Callout 23"/>
            <p:cNvSpPr/>
            <p:nvPr/>
          </p:nvSpPr>
          <p:spPr>
            <a:xfrm>
              <a:off x="4166042" y="535036"/>
              <a:ext cx="2901350" cy="846829"/>
            </a:xfrm>
            <a:prstGeom prst="wedgeRoundRectCallout">
              <a:avLst>
                <a:gd name="adj1" fmla="val -66823"/>
                <a:gd name="adj2" fmla="val 50491"/>
                <a:gd name="adj3" fmla="val 16667"/>
              </a:avLst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359884" y="559038"/>
              <a:ext cx="25481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 smtClean="0">
                  <a:solidFill>
                    <a:prstClr val="black"/>
                  </a:solidFill>
                  <a:latin typeface="Calibri" panose="020F0502020204030204"/>
                </a:rPr>
                <a:t>We can</a:t>
              </a:r>
              <a:r>
                <a:rPr kumimoji="0" lang="en-GB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use the</a:t>
              </a:r>
              <a:r>
                <a:rPr kumimoji="0" lang="en-GB" sz="24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jug to check.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127" y="4119997"/>
            <a:ext cx="1578009" cy="110680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59414">
            <a:off x="1477844" y="4612766"/>
            <a:ext cx="645631" cy="73967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330" y="2137899"/>
            <a:ext cx="1529507" cy="18244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330" y="2913784"/>
            <a:ext cx="627524" cy="8866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3638">
            <a:off x="7615169" y="2908269"/>
            <a:ext cx="670668" cy="92216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166273" y="638652"/>
            <a:ext cx="3643766" cy="846829"/>
            <a:chOff x="3474117" y="2193062"/>
            <a:chExt cx="2548281" cy="846829"/>
          </a:xfrm>
        </p:grpSpPr>
        <p:sp>
          <p:nvSpPr>
            <p:cNvPr id="17" name="Rounded Rectangular Callout 16"/>
            <p:cNvSpPr/>
            <p:nvPr/>
          </p:nvSpPr>
          <p:spPr>
            <a:xfrm>
              <a:off x="3523361" y="2193062"/>
              <a:ext cx="2482819" cy="846829"/>
            </a:xfrm>
            <a:prstGeom prst="wedgeRoundRectCallout">
              <a:avLst>
                <a:gd name="adj1" fmla="val -62501"/>
                <a:gd name="adj2" fmla="val 26899"/>
                <a:gd name="adj3" fmla="val 16667"/>
              </a:avLst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74117" y="2200977"/>
              <a:ext cx="25482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noProof="0" dirty="0" smtClean="0">
                  <a:solidFill>
                    <a:prstClr val="black"/>
                  </a:solidFill>
                  <a:latin typeface="Calibri" panose="020F0502020204030204"/>
                </a:rPr>
                <a:t>But Tiny, these are both smaller than the jug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1724" y="4853283"/>
            <a:ext cx="747045" cy="74704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594568" y="4995972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239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6875" y="425485"/>
            <a:ext cx="1579397" cy="19280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127" y="4119997"/>
            <a:ext cx="1578009" cy="110680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641" y="737104"/>
            <a:ext cx="1573714" cy="180294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330" y="2137899"/>
            <a:ext cx="1529507" cy="18244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450">
            <a:off x="2174673" y="923099"/>
            <a:ext cx="1369408" cy="19348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318" y="3296326"/>
            <a:ext cx="1301475" cy="178952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236" y="3282912"/>
            <a:ext cx="1573714" cy="1802940"/>
          </a:xfrm>
          <a:prstGeom prst="rect">
            <a:avLst/>
          </a:prstGeom>
        </p:spPr>
      </p:pic>
      <p:sp>
        <p:nvSpPr>
          <p:cNvPr id="4" name="Trapezoid 3"/>
          <p:cNvSpPr/>
          <p:nvPr/>
        </p:nvSpPr>
        <p:spPr>
          <a:xfrm rot="10800000">
            <a:off x="3671711" y="1776609"/>
            <a:ext cx="926411" cy="648000"/>
          </a:xfrm>
          <a:prstGeom prst="trapezoid">
            <a:avLst>
              <a:gd name="adj" fmla="val 5304"/>
            </a:avLst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rapezoid 31"/>
          <p:cNvSpPr/>
          <p:nvPr/>
        </p:nvSpPr>
        <p:spPr>
          <a:xfrm rot="10800000">
            <a:off x="3624305" y="4312430"/>
            <a:ext cx="926411" cy="648000"/>
          </a:xfrm>
          <a:prstGeom prst="trapezoid">
            <a:avLst>
              <a:gd name="adj" fmla="val 5304"/>
            </a:avLst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1469567" y="2618739"/>
            <a:ext cx="6257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 mug has a capacity of 500 ml</a:t>
            </a:r>
            <a:endParaRPr lang="en-GB" dirty="0"/>
          </a:p>
        </p:txBody>
      </p:sp>
      <p:sp>
        <p:nvSpPr>
          <p:cNvPr id="34" name="TextBox 33"/>
          <p:cNvSpPr txBox="1"/>
          <p:nvPr/>
        </p:nvSpPr>
        <p:spPr>
          <a:xfrm>
            <a:off x="1469567" y="5085852"/>
            <a:ext cx="6257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 bottle has a capacity of 500 ml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705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2" grpId="0" animBg="1"/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1631" y="2996097"/>
            <a:ext cx="703727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Find a variety of containers.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</a:rPr>
              <a:t>Can you predict which has the smallest and greatest capacity and put them in order?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Now measure the capacity of each to check.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 smtClean="0">
                <a:solidFill>
                  <a:prstClr val="black"/>
                </a:solidFill>
              </a:rPr>
              <a:t>(If you don’t have a measuring jug at home, you can use e.g. a cup to find out which has the smallest and greatest capacity)</a:t>
            </a:r>
            <a:endParaRPr kumimoji="0" lang="en-GB" sz="20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34878" y="71191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53" y="592868"/>
            <a:ext cx="1473275" cy="15185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293" y="907814"/>
            <a:ext cx="1188210" cy="11033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41" y="1221129"/>
            <a:ext cx="1209558" cy="13799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198" y="1050505"/>
            <a:ext cx="1787698" cy="16122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357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83C547-6A0F-EF4B-AC4A-7089EB230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04" y="1281688"/>
            <a:ext cx="7584831" cy="4700954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5578145" y="466821"/>
            <a:ext cx="3348724" cy="401262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pPr defTabSz="844083"/>
            <a:r>
              <a:rPr lang="en-GB" sz="2215" dirty="0">
                <a:solidFill>
                  <a:prstClr val="white"/>
                </a:solidFill>
                <a:latin typeface="Calibri" panose="020F0502020204030204"/>
              </a:rPr>
              <a:t>Year 3</a:t>
            </a:r>
            <a:r>
              <a:rPr lang="en-GB" sz="2215" dirty="0">
                <a:solidFill>
                  <a:srgbClr val="1C3A63"/>
                </a:solidFill>
                <a:latin typeface="Calibri" panose="020F0502020204030204"/>
              </a:rPr>
              <a:t> | </a:t>
            </a:r>
            <a:r>
              <a:rPr lang="en-GB" sz="2215" dirty="0">
                <a:solidFill>
                  <a:prstClr val="white"/>
                </a:solidFill>
                <a:latin typeface="Calibri" panose="020F0502020204030204"/>
              </a:rPr>
              <a:t>Week 10</a:t>
            </a:r>
            <a:r>
              <a:rPr lang="en-GB" sz="2215" dirty="0">
                <a:solidFill>
                  <a:srgbClr val="1C3A63"/>
                </a:solidFill>
                <a:latin typeface="Calibri" panose="020F0502020204030204"/>
              </a:rPr>
              <a:t> | </a:t>
            </a:r>
            <a:r>
              <a:rPr lang="en-GB" sz="2215" dirty="0">
                <a:solidFill>
                  <a:prstClr val="white"/>
                </a:solidFill>
                <a:latin typeface="Calibri" panose="020F0502020204030204"/>
              </a:rPr>
              <a:t>Day 2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10378"/>
          <a:stretch/>
        </p:blipFill>
        <p:spPr>
          <a:xfrm>
            <a:off x="5570141" y="1151155"/>
            <a:ext cx="1713674" cy="1038860"/>
          </a:xfrm>
          <a:prstGeom prst="rect">
            <a:avLst/>
          </a:prstGeom>
        </p:spPr>
      </p:pic>
      <p:sp>
        <p:nvSpPr>
          <p:cNvPr id="2" name="Regular Pentagon 1"/>
          <p:cNvSpPr/>
          <p:nvPr/>
        </p:nvSpPr>
        <p:spPr>
          <a:xfrm>
            <a:off x="7654145" y="1139213"/>
            <a:ext cx="1163274" cy="1211114"/>
          </a:xfrm>
          <a:prstGeom prst="pentago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22041"/>
            <a:endParaRPr lang="en-GB" sz="1662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582671-C3C6-C84F-99A3-56090DFF5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1796" y="1696628"/>
            <a:ext cx="2391508" cy="8088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E3D0F0F-8C00-AF4A-A9C3-729CE133A3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7765" y="2182980"/>
            <a:ext cx="1207477" cy="80889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3817480-BA5E-374E-A1ED-C59095B7D3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7826" y="3672422"/>
            <a:ext cx="3774831" cy="79716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98D8AE6-0B16-D94C-A7AF-E621715350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4252" y="4469591"/>
            <a:ext cx="2379785" cy="80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8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7983" y="334776"/>
            <a:ext cx="799125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Which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bag will hold more luggage?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	 Which item would you expect to hold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more tea?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                                      or   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 startAt="3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Which </a:t>
            </a:r>
            <a:r>
              <a:rPr lang="en-GB" sz="28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box holds the most chocolates?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256" y="862046"/>
            <a:ext cx="1395548" cy="113615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343" y="397010"/>
            <a:ext cx="2010669" cy="163693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321" y="4372318"/>
            <a:ext cx="2641217" cy="18526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970" y="2513652"/>
            <a:ext cx="1937657" cy="13537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628" y="2201779"/>
            <a:ext cx="1299756" cy="18364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598" y="4241789"/>
            <a:ext cx="3027234" cy="203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85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7983" y="334776"/>
            <a:ext cx="799125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Which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bag will hold more luggage?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	 Which item would you expect to hold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more tea?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                                      or   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 startAt="3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Which </a:t>
            </a:r>
            <a:r>
              <a:rPr lang="en-GB" sz="28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box holds the most chocolates?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970" y="2513652"/>
            <a:ext cx="1937657" cy="13537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628" y="2201779"/>
            <a:ext cx="1299756" cy="18364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256" y="862046"/>
            <a:ext cx="1395548" cy="113615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343" y="397010"/>
            <a:ext cx="2010669" cy="163693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321" y="4372318"/>
            <a:ext cx="2641217" cy="185260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598" y="4241789"/>
            <a:ext cx="3027234" cy="2036106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983308" y="502606"/>
            <a:ext cx="2074893" cy="159357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035404" y="2513652"/>
            <a:ext cx="2009223" cy="131688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128950" y="4277540"/>
            <a:ext cx="3348578" cy="220135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297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8495" y="429601"/>
            <a:ext cx="7535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do we mean by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capacity?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64"/>
          <p:cNvSpPr txBox="1"/>
          <p:nvPr/>
        </p:nvSpPr>
        <p:spPr>
          <a:xfrm>
            <a:off x="424494" y="1267734"/>
            <a:ext cx="81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Capacity is the amount that something can contain.</a:t>
            </a:r>
            <a:endParaRPr lang="en-GB" sz="2800" dirty="0"/>
          </a:p>
        </p:txBody>
      </p:sp>
      <p:sp>
        <p:nvSpPr>
          <p:cNvPr id="16" name="TextBox 64"/>
          <p:cNvSpPr txBox="1"/>
          <p:nvPr/>
        </p:nvSpPr>
        <p:spPr>
          <a:xfrm>
            <a:off x="3632514" y="2953970"/>
            <a:ext cx="43091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 football stadium has a capacity of 90,000 people.</a:t>
            </a:r>
            <a:endParaRPr lang="en-GB" sz="2800" dirty="0"/>
          </a:p>
        </p:txBody>
      </p:sp>
      <p:sp>
        <p:nvSpPr>
          <p:cNvPr id="17" name="TextBox 64"/>
          <p:cNvSpPr txBox="1"/>
          <p:nvPr/>
        </p:nvSpPr>
        <p:spPr>
          <a:xfrm>
            <a:off x="835181" y="4555851"/>
            <a:ext cx="50970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The phone’s memory has a capacity of 64 GB.</a:t>
            </a:r>
            <a:endParaRPr lang="en-GB" sz="2800" dirty="0"/>
          </a:p>
        </p:txBody>
      </p:sp>
      <p:pic>
        <p:nvPicPr>
          <p:cNvPr id="18" name="Picture 4" descr="Mobile phone vector graphics | Free 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371">
            <a:off x="6051624" y="4358206"/>
            <a:ext cx="1349399" cy="134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AutoShape 2" descr="40+ Free Stadium &amp; Football Vectors -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369" y="2464876"/>
            <a:ext cx="2800350" cy="16287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071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" descr="40+ Free Stadium &amp; Football Vectors -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19" y="406347"/>
            <a:ext cx="2432952" cy="2265161"/>
          </a:xfrm>
          <a:prstGeom prst="rect">
            <a:avLst/>
          </a:prstGeom>
        </p:spPr>
      </p:pic>
      <p:sp>
        <p:nvSpPr>
          <p:cNvPr id="10" name="TextBox 64"/>
          <p:cNvSpPr txBox="1"/>
          <p:nvPr/>
        </p:nvSpPr>
        <p:spPr>
          <a:xfrm>
            <a:off x="2307468" y="715902"/>
            <a:ext cx="62385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/>
          </a:p>
          <a:p>
            <a:r>
              <a:rPr lang="en-GB" sz="2800" dirty="0" smtClean="0"/>
              <a:t>This egg box has a capacity of 6 eggs.</a:t>
            </a:r>
          </a:p>
        </p:txBody>
      </p:sp>
      <p:sp>
        <p:nvSpPr>
          <p:cNvPr id="12" name="TextBox 64"/>
          <p:cNvSpPr txBox="1"/>
          <p:nvPr/>
        </p:nvSpPr>
        <p:spPr>
          <a:xfrm>
            <a:off x="741618" y="3363933"/>
            <a:ext cx="77976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Whitney eats an egg for breakfast.</a:t>
            </a:r>
          </a:p>
          <a:p>
            <a:endParaRPr lang="en-GB" sz="2800" dirty="0" smtClean="0"/>
          </a:p>
          <a:p>
            <a:r>
              <a:rPr lang="en-GB" sz="2800" dirty="0" smtClean="0"/>
              <a:t>1)	How many eggs are now in the box? ____ eggs</a:t>
            </a:r>
          </a:p>
          <a:p>
            <a:pPr marL="742950" indent="-742950">
              <a:buAutoNum type="arabicParenR"/>
            </a:pPr>
            <a:endParaRPr lang="en-GB" sz="2800" dirty="0"/>
          </a:p>
          <a:p>
            <a:r>
              <a:rPr lang="en-GB" sz="2800" dirty="0" smtClean="0"/>
              <a:t>2)	What is the box’s capacity?  ____ eggs</a:t>
            </a:r>
            <a:endParaRPr lang="en-GB" sz="2800" dirty="0"/>
          </a:p>
        </p:txBody>
      </p:sp>
      <p:sp>
        <p:nvSpPr>
          <p:cNvPr id="13" name="Multiply 12"/>
          <p:cNvSpPr/>
          <p:nvPr/>
        </p:nvSpPr>
        <p:spPr>
          <a:xfrm>
            <a:off x="1299354" y="1367313"/>
            <a:ext cx="414337" cy="689799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4" name="TextBox 64"/>
          <p:cNvSpPr txBox="1"/>
          <p:nvPr/>
        </p:nvSpPr>
        <p:spPr>
          <a:xfrm>
            <a:off x="6747888" y="4169239"/>
            <a:ext cx="673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</a:rPr>
              <a:t>5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19" name="TextBox 64"/>
          <p:cNvSpPr txBox="1"/>
          <p:nvPr/>
        </p:nvSpPr>
        <p:spPr>
          <a:xfrm>
            <a:off x="5553685" y="4977402"/>
            <a:ext cx="673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</a:rPr>
              <a:t>6</a:t>
            </a:r>
            <a:endParaRPr lang="en-GB" sz="2800" dirty="0">
              <a:solidFill>
                <a:schemeClr val="accent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2976" y="2332626"/>
            <a:ext cx="747045" cy="74704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625820" y="2475315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789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 animBg="1"/>
      <p:bldP spid="14" grpId="0"/>
      <p:bldP spid="19" grpId="0"/>
      <p:bldP spid="19" grpId="1"/>
      <p:bldP spid="21" grpId="0"/>
      <p:bldP spid="2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" descr="40+ Free Stadium &amp; Football Vectors -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0886" y="3478199"/>
            <a:ext cx="747045" cy="74704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783730" y="3620888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84944" y="1023259"/>
            <a:ext cx="1702623" cy="184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64"/>
          <p:cNvSpPr txBox="1"/>
          <p:nvPr/>
        </p:nvSpPr>
        <p:spPr>
          <a:xfrm>
            <a:off x="500062" y="501032"/>
            <a:ext cx="7672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 bus has 45 seats.</a:t>
            </a:r>
            <a:endParaRPr lang="en-GB" sz="2800" dirty="0"/>
          </a:p>
        </p:txBody>
      </p:sp>
      <p:sp>
        <p:nvSpPr>
          <p:cNvPr id="16" name="TextBox 64"/>
          <p:cNvSpPr txBox="1"/>
          <p:nvPr/>
        </p:nvSpPr>
        <p:spPr>
          <a:xfrm>
            <a:off x="623566" y="2741084"/>
            <a:ext cx="7672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Some people board the bus.</a:t>
            </a:r>
          </a:p>
          <a:p>
            <a:r>
              <a:rPr lang="en-GB" sz="2800" dirty="0" smtClean="0"/>
              <a:t>There are now 10 empty seats.</a:t>
            </a:r>
            <a:endParaRPr lang="en-GB" sz="2800" dirty="0"/>
          </a:p>
        </p:txBody>
      </p:sp>
      <p:sp>
        <p:nvSpPr>
          <p:cNvPr id="17" name="TextBox 64"/>
          <p:cNvSpPr txBox="1"/>
          <p:nvPr/>
        </p:nvSpPr>
        <p:spPr>
          <a:xfrm>
            <a:off x="667512" y="4476078"/>
            <a:ext cx="666190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How many people have boarded the bus?</a:t>
            </a:r>
            <a:endParaRPr lang="en-GB" sz="2800" dirty="0"/>
          </a:p>
        </p:txBody>
      </p:sp>
      <p:sp>
        <p:nvSpPr>
          <p:cNvPr id="22" name="TextBox 64"/>
          <p:cNvSpPr txBox="1"/>
          <p:nvPr/>
        </p:nvSpPr>
        <p:spPr>
          <a:xfrm>
            <a:off x="667512" y="5150413"/>
            <a:ext cx="526483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What is the capacity of the bus?</a:t>
            </a:r>
            <a:endParaRPr lang="en-GB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6979915" y="4476078"/>
            <a:ext cx="649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35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25345" y="5150413"/>
            <a:ext cx="649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5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408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16" grpId="0"/>
      <p:bldP spid="17" grpId="0"/>
      <p:bldP spid="22" grpId="0"/>
      <p:bldP spid="2" grpId="0"/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19.3|16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4.4|1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5.4|1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6.7|6.9|4.8|6.6|6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5.6|5.9|4.8|9.7|1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4.7|11|23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6.7|2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.7|6.4|0.8|1.1|5.3|14.5|4.7|6.3|2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6.7|4.8|0.9|11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8.9|6.2|6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7" ma:contentTypeDescription="Create a new document." ma:contentTypeScope="" ma:versionID="d1bbd0e7118b8034b1837b1a97a3e8b1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6327414cb3b5f93d160f991d0b6625f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72645BB-C536-4612-8AE4-E740337A9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727757-3061-47D3-99FD-9493F136DC43}">
  <ds:schemaRefs>
    <ds:schemaRef ds:uri="http://schemas.microsoft.com/office/2006/documentManagement/types"/>
    <ds:schemaRef ds:uri="http://purl.org/dc/elements/1.1/"/>
    <ds:schemaRef ds:uri="522d4c35-b548-4432-90ae-af4376e1c4b4"/>
    <ds:schemaRef ds:uri="http://purl.org/dc/terms/"/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9654</TotalTime>
  <Words>321</Words>
  <Application>Microsoft Office PowerPoint</Application>
  <PresentationFormat>On-screen Show (4:3)</PresentationFormat>
  <Paragraphs>76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</vt:lpstr>
      <vt:lpstr>Bariol</vt:lpstr>
      <vt:lpstr>Calibri</vt:lpstr>
      <vt:lpstr>Comic Sans MS</vt:lpstr>
      <vt:lpstr>KG Primary Penmanship</vt:lpstr>
      <vt:lpstr>Title slide</vt:lpstr>
      <vt:lpstr>Get ready title</vt:lpstr>
      <vt:lpstr>Let's learn title</vt:lpstr>
      <vt:lpstr>Let's learn slides</vt:lpstr>
      <vt:lpstr>Your turn</vt:lpstr>
      <vt:lpstr>Your turn activity lesson</vt:lpstr>
      <vt:lpstr>Get ready questions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Deborah Hamilton</cp:lastModifiedBy>
  <cp:revision>229</cp:revision>
  <dcterms:created xsi:type="dcterms:W3CDTF">2019-07-05T11:02:13Z</dcterms:created>
  <dcterms:modified xsi:type="dcterms:W3CDTF">2021-06-24T16:34:29Z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