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DE280-2793-4D22-9E5B-BB5FF9AF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1" y="2838449"/>
            <a:ext cx="6638603" cy="2690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AAF690-BB7B-44AD-A355-B1776904023C}"/>
              </a:ext>
            </a:extLst>
          </p:cNvPr>
          <p:cNvSpPr txBox="1"/>
          <p:nvPr/>
        </p:nvSpPr>
        <p:spPr>
          <a:xfrm>
            <a:off x="695031" y="2047743"/>
            <a:ext cx="308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u="sng" dirty="0"/>
              <a:t>Teacher notes.</a:t>
            </a:r>
          </a:p>
        </p:txBody>
      </p:sp>
    </p:spTree>
    <p:extLst>
      <p:ext uri="{BB962C8B-B14F-4D97-AF65-F5344CB8AC3E}">
        <p14:creationId xmlns:p14="http://schemas.microsoft.com/office/powerpoint/2010/main" val="21048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A08CF6-F9D2-44BE-A1E7-47CB4426D46B}"/>
              </a:ext>
            </a:extLst>
          </p:cNvPr>
          <p:cNvSpPr txBox="1"/>
          <p:nvPr/>
        </p:nvSpPr>
        <p:spPr>
          <a:xfrm>
            <a:off x="187625" y="56232"/>
            <a:ext cx="829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u="sng" dirty="0"/>
              <a:t>05.01.21</a:t>
            </a:r>
          </a:p>
          <a:p>
            <a:endParaRPr lang="en-GB" sz="3200" u="sng" dirty="0"/>
          </a:p>
          <a:p>
            <a:r>
              <a:rPr lang="en-GB" sz="3200" u="sng" dirty="0"/>
              <a:t>LO. I can multiply 3 single digit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7B67-11EE-43CA-B5C9-A2B1041EE77A}"/>
              </a:ext>
            </a:extLst>
          </p:cNvPr>
          <p:cNvSpPr txBox="1"/>
          <p:nvPr/>
        </p:nvSpPr>
        <p:spPr>
          <a:xfrm>
            <a:off x="590843" y="1843069"/>
            <a:ext cx="734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Let’s talk through these problems as a class.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9F491-BD39-4743-AA2C-586F41335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18"/>
          <a:stretch/>
        </p:blipFill>
        <p:spPr>
          <a:xfrm>
            <a:off x="426776" y="3318317"/>
            <a:ext cx="6228691" cy="25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9AB71-C2E8-42E7-8EB4-BDF77D99A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81" b="21930"/>
          <a:stretch/>
        </p:blipFill>
        <p:spPr>
          <a:xfrm>
            <a:off x="187625" y="3507371"/>
            <a:ext cx="6228691" cy="2169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08CF6-F9D2-44BE-A1E7-47CB4426D46B}"/>
              </a:ext>
            </a:extLst>
          </p:cNvPr>
          <p:cNvSpPr txBox="1"/>
          <p:nvPr/>
        </p:nvSpPr>
        <p:spPr>
          <a:xfrm>
            <a:off x="187625" y="56232"/>
            <a:ext cx="829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u="sng" dirty="0"/>
              <a:t>05.01.21</a:t>
            </a:r>
          </a:p>
          <a:p>
            <a:endParaRPr lang="en-GB" sz="3200" u="sng" dirty="0"/>
          </a:p>
          <a:p>
            <a:r>
              <a:rPr lang="en-GB" sz="3200" u="sng" dirty="0"/>
              <a:t>LO. I can multiply 3 single digit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7B67-11EE-43CA-B5C9-A2B1041EE77A}"/>
              </a:ext>
            </a:extLst>
          </p:cNvPr>
          <p:cNvSpPr txBox="1"/>
          <p:nvPr/>
        </p:nvSpPr>
        <p:spPr>
          <a:xfrm>
            <a:off x="590843" y="1843069"/>
            <a:ext cx="734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Let’s talk through these problems as a class.</a:t>
            </a:r>
          </a:p>
        </p:txBody>
      </p:sp>
    </p:spTree>
    <p:extLst>
      <p:ext uri="{BB962C8B-B14F-4D97-AF65-F5344CB8AC3E}">
        <p14:creationId xmlns:p14="http://schemas.microsoft.com/office/powerpoint/2010/main" val="377283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A08CF6-F9D2-44BE-A1E7-47CB4426D46B}"/>
              </a:ext>
            </a:extLst>
          </p:cNvPr>
          <p:cNvSpPr txBox="1"/>
          <p:nvPr/>
        </p:nvSpPr>
        <p:spPr>
          <a:xfrm>
            <a:off x="187625" y="56232"/>
            <a:ext cx="829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u="sng" dirty="0"/>
              <a:t>05.01.21</a:t>
            </a:r>
          </a:p>
          <a:p>
            <a:endParaRPr lang="en-GB" sz="3200" u="sng" dirty="0"/>
          </a:p>
          <a:p>
            <a:r>
              <a:rPr lang="en-GB" sz="3200" u="sng" dirty="0"/>
              <a:t>LO. I can multiply 3 single digit numbers.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B6A6A-906C-49C7-B30E-85B08D31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60"/>
          <a:stretch/>
        </p:blipFill>
        <p:spPr>
          <a:xfrm>
            <a:off x="1230354" y="3702984"/>
            <a:ext cx="7768226" cy="1454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80984-C7DC-4EA3-8A51-10D8277120F3}"/>
              </a:ext>
            </a:extLst>
          </p:cNvPr>
          <p:cNvSpPr txBox="1"/>
          <p:nvPr/>
        </p:nvSpPr>
        <p:spPr>
          <a:xfrm>
            <a:off x="383386" y="1904942"/>
            <a:ext cx="8377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TTYP and show your working in your book.</a:t>
            </a:r>
          </a:p>
          <a:p>
            <a:endParaRPr lang="en-GB" sz="3000" dirty="0"/>
          </a:p>
          <a:p>
            <a:r>
              <a:rPr lang="en-GB" sz="3000" dirty="0"/>
              <a:t>Write the calculation out in your book then answer it.</a:t>
            </a:r>
          </a:p>
        </p:txBody>
      </p:sp>
    </p:spTree>
    <p:extLst>
      <p:ext uri="{BB962C8B-B14F-4D97-AF65-F5344CB8AC3E}">
        <p14:creationId xmlns:p14="http://schemas.microsoft.com/office/powerpoint/2010/main" val="29592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74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27</cp:revision>
  <dcterms:created xsi:type="dcterms:W3CDTF">2019-07-05T11:02:13Z</dcterms:created>
  <dcterms:modified xsi:type="dcterms:W3CDTF">2020-12-07T14:17:48Z</dcterms:modified>
</cp:coreProperties>
</file>