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3fe9c9e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3fe9c9ea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3fe9c9e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3fe9c9ea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764ba518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764ba518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3fe9c9e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3fe9c9ea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3fe9c9ea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3fe9c9ea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64ba51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64ba51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RP5NNKTVB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8NlhjpVFs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1442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Bare Necessities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1956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Bare Necessities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First, we will listen to the song and read the lyrics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https://www.youtube.com/watch?v=RRP5NNKTVBY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11708" y="19563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Bare Necessities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Now, we will watch the scene from the movie.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hlink"/>
                </a:solidFill>
                <a:hlinkClick r:id="rId3"/>
              </a:rPr>
              <a:t>https://www.youtube.com/watch?v=08NlhjpVFsU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Check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64100" y="9963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GB" sz="2500">
                <a:solidFill>
                  <a:srgbClr val="434343"/>
                </a:solidFill>
              </a:rPr>
              <a:t>Forget about your worries and your </a:t>
            </a:r>
            <a:r>
              <a:rPr lang="en-GB" sz="2500" b="1" u="sng">
                <a:solidFill>
                  <a:srgbClr val="434343"/>
                </a:solidFill>
              </a:rPr>
              <a:t>strife</a:t>
            </a:r>
            <a:endParaRPr sz="2500" b="1" u="sng">
              <a:solidFill>
                <a:srgbClr val="434343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GB" sz="2500">
                <a:solidFill>
                  <a:srgbClr val="434343"/>
                </a:solidFill>
              </a:rPr>
              <a:t>I mean the </a:t>
            </a:r>
            <a:r>
              <a:rPr lang="en-GB" sz="2500" b="1" u="sng">
                <a:solidFill>
                  <a:srgbClr val="434343"/>
                </a:solidFill>
              </a:rPr>
              <a:t>bare</a:t>
            </a:r>
            <a:r>
              <a:rPr lang="en-GB" sz="2500">
                <a:solidFill>
                  <a:srgbClr val="434343"/>
                </a:solidFill>
              </a:rPr>
              <a:t> necessities</a:t>
            </a:r>
            <a:endParaRPr sz="2500">
              <a:solidFill>
                <a:srgbClr val="434343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GB" sz="2500">
                <a:solidFill>
                  <a:srgbClr val="434343"/>
                </a:solidFill>
              </a:rPr>
              <a:t>I couldn't be </a:t>
            </a:r>
            <a:r>
              <a:rPr lang="en-GB" sz="2500" b="1" u="sng">
                <a:solidFill>
                  <a:srgbClr val="434343"/>
                </a:solidFill>
              </a:rPr>
              <a:t>fonder</a:t>
            </a:r>
            <a:r>
              <a:rPr lang="en-GB" sz="2500">
                <a:solidFill>
                  <a:srgbClr val="434343"/>
                </a:solidFill>
              </a:rPr>
              <a:t> of my big home</a:t>
            </a:r>
            <a:endParaRPr sz="25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</a:endParaRPr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500" b="1" u="sng">
                <a:solidFill>
                  <a:srgbClr val="434343"/>
                </a:solidFill>
              </a:rPr>
              <a:t>pawpaw										prickly pear</a:t>
            </a:r>
            <a:endParaRPr sz="2500" b="1" u="sng">
              <a:solidFill>
                <a:srgbClr val="434343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r="19237" b="11126"/>
          <a:stretch/>
        </p:blipFill>
        <p:spPr>
          <a:xfrm>
            <a:off x="146577" y="2819724"/>
            <a:ext cx="1787075" cy="14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175" y="3004100"/>
            <a:ext cx="2147625" cy="12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0224" y="2031149"/>
            <a:ext cx="1562800" cy="23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2072275"/>
            <a:ext cx="8520600" cy="24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34343"/>
                </a:solidFill>
              </a:rPr>
              <a:t>What do you think the word necessity means?</a:t>
            </a:r>
            <a:endParaRPr sz="25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500">
                <a:solidFill>
                  <a:srgbClr val="434343"/>
                </a:solidFill>
              </a:rPr>
              <a:t>Does it sound like any other words you know?</a:t>
            </a:r>
            <a:endParaRPr sz="2500">
              <a:solidFill>
                <a:srgbClr val="434343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Thinking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4680500" y="1152475"/>
            <a:ext cx="415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500">
                <a:solidFill>
                  <a:srgbClr val="434343"/>
                </a:solidFill>
              </a:rPr>
              <a:t>Why is it funny that this character sings the bare necessities?</a:t>
            </a:r>
            <a:endParaRPr sz="2500">
              <a:solidFill>
                <a:srgbClr val="434343"/>
              </a:solidFill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824" y="52799"/>
            <a:ext cx="1852827" cy="185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25" y="11524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2072275"/>
            <a:ext cx="8520600" cy="24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500">
                <a:solidFill>
                  <a:srgbClr val="434343"/>
                </a:solidFill>
              </a:rPr>
              <a:t>What can we learn about the character of Baloo from this song? What does it tell us about his personality.</a:t>
            </a:r>
            <a:endParaRPr sz="2500">
              <a:solidFill>
                <a:srgbClr val="434343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Solo Work 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2332125"/>
            <a:ext cx="8520600" cy="23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What do you believe are the Bare Necessities of life?</a:t>
            </a:r>
            <a:endParaRPr sz="25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500"/>
              <a:t>How might they be different if you lived in the jungle?</a:t>
            </a:r>
            <a:endParaRPr sz="25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500"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349" y="-126726"/>
            <a:ext cx="2006704" cy="200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On-screen Show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The Bare Necessities</vt:lpstr>
      <vt:lpstr>The Bare Necessities  First, we will listen to the song and read the lyrics https://www.youtube.com/watch?v=RRP5NNKTVBY</vt:lpstr>
      <vt:lpstr>The Bare Necessities  Now, we will watch the scene from the movie. https://www.youtube.com/watch?v=08NlhjpVFsU</vt:lpstr>
      <vt:lpstr>Vocabulary Check</vt:lpstr>
      <vt:lpstr>Partnered Talk</vt:lpstr>
      <vt:lpstr>Individual Thinking</vt:lpstr>
      <vt:lpstr>Partnered Talk</vt:lpstr>
      <vt:lpstr>Solo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Bare Necessities</dc:title>
  <dc:creator>Deborah Hamilton</dc:creator>
  <cp:lastModifiedBy>Debbie Hamilton</cp:lastModifiedBy>
  <cp:revision>1</cp:revision>
  <dcterms:modified xsi:type="dcterms:W3CDTF">2022-01-10T13:59:08Z</dcterms:modified>
</cp:coreProperties>
</file>