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0.xml" ContentType="application/vnd.openxmlformats-officedocument.theme+xml"/>
  <Override PartName="/ppt/slideLayouts/slideLayout2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50" r:id="rId11"/>
    <p:sldMasterId id="2147483652" r:id="rId12"/>
    <p:sldMasterId id="2147483654" r:id="rId13"/>
    <p:sldMasterId id="2147483666" r:id="rId14"/>
  </p:sldMasterIdLst>
  <p:notesMasterIdLst>
    <p:notesMasterId r:id="rId25"/>
  </p:notesMasterIdLst>
  <p:sldIdLst>
    <p:sldId id="351" r:id="rId15"/>
    <p:sldId id="357" r:id="rId16"/>
    <p:sldId id="260" r:id="rId17"/>
    <p:sldId id="350" r:id="rId18"/>
    <p:sldId id="339" r:id="rId19"/>
    <p:sldId id="345" r:id="rId20"/>
    <p:sldId id="358" r:id="rId21"/>
    <p:sldId id="344" r:id="rId22"/>
    <p:sldId id="348" r:id="rId23"/>
    <p:sldId id="35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E4B4D-D867-492E-97B2-A4C94167F287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3A521-224D-4C95-824A-3CEFF92EB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86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40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4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28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3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152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73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464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3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0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12/10/2021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04770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26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296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34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4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843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51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33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74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6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23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47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79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25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22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29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50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6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77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1.png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8.png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4234"/>
            <a:ext cx="5432803" cy="30425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80BA104-18FE-48ED-B700-683B600A78FB}"/>
              </a:ext>
            </a:extLst>
          </p:cNvPr>
          <p:cNvSpPr txBox="1"/>
          <p:nvPr/>
        </p:nvSpPr>
        <p:spPr>
          <a:xfrm>
            <a:off x="220504" y="165910"/>
            <a:ext cx="87029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u="sng" dirty="0">
                <a:latin typeface="Comic Sans MS" panose="030F0702030302020204" pitchFamily="66" charset="0"/>
              </a:rPr>
              <a:t>2.11.21</a:t>
            </a:r>
          </a:p>
          <a:p>
            <a:endParaRPr lang="en-GB" sz="3000" u="sng" dirty="0">
              <a:latin typeface="Comic Sans MS" panose="030F0702030302020204" pitchFamily="66" charset="0"/>
            </a:endParaRPr>
          </a:p>
          <a:p>
            <a:r>
              <a:rPr lang="en-GB" sz="3000" u="sng" dirty="0">
                <a:latin typeface="Comic Sans MS" panose="030F0702030302020204" pitchFamily="66" charset="0"/>
              </a:rPr>
              <a:t>LO. I can add 2, 4-digit numbers with 1 exchange.</a:t>
            </a:r>
          </a:p>
        </p:txBody>
      </p:sp>
    </p:spTree>
    <p:extLst>
      <p:ext uri="{BB962C8B-B14F-4D97-AF65-F5344CB8AC3E}">
        <p14:creationId xmlns:p14="http://schemas.microsoft.com/office/powerpoint/2010/main" val="253823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975666" y="2089143"/>
          <a:ext cx="2542545" cy="265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671">
                  <a:extLst>
                    <a:ext uri="{9D8B030D-6E8A-4147-A177-3AD203B41FA5}">
                      <a16:colId xmlns:a16="http://schemas.microsoft.com/office/drawing/2014/main" val="709529808"/>
                    </a:ext>
                  </a:extLst>
                </a:gridCol>
                <a:gridCol w="597347">
                  <a:extLst>
                    <a:ext uri="{9D8B030D-6E8A-4147-A177-3AD203B41FA5}">
                      <a16:colId xmlns:a16="http://schemas.microsoft.com/office/drawing/2014/main" val="1020755383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63281">
                <a:tc>
                  <a:txBody>
                    <a:bodyPr/>
                    <a:lstStyle/>
                    <a:p>
                      <a:pPr algn="ctr"/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>
                          <a:latin typeface="+mn-lt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>
                          <a:latin typeface="+mn-lt"/>
                        </a:rPr>
                        <a:t>1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089564" y="2847536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7122" y="4709180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5592" y="2845596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1885" y="3474883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26906" y="3484354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9780" y="281193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5808" y="280783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82101" y="3450107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47808" y="3459578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47808" y="3461409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56969" y="1073982"/>
            <a:ext cx="59374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Complete the missing digits.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49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9888A5-1B9D-4AFE-8535-8DC197DB1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482" y="1780591"/>
            <a:ext cx="4119284" cy="49409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54B733-DA10-4F32-9506-C8687CD48704}"/>
              </a:ext>
            </a:extLst>
          </p:cNvPr>
          <p:cNvSpPr txBox="1"/>
          <p:nvPr/>
        </p:nvSpPr>
        <p:spPr>
          <a:xfrm>
            <a:off x="256696" y="136489"/>
            <a:ext cx="79861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(10mins) </a:t>
            </a:r>
          </a:p>
          <a:p>
            <a:r>
              <a:rPr lang="en-GB" sz="2400" dirty="0">
                <a:latin typeface="Calibri" panose="020F0502020204030204" pitchFamily="34" charset="0"/>
              </a:rPr>
              <a:t>Recap adding two 3 digit numbers.</a:t>
            </a:r>
          </a:p>
          <a:p>
            <a:r>
              <a:rPr lang="en-GB" sz="2400" dirty="0">
                <a:latin typeface="Calibri" panose="020F0502020204030204" pitchFamily="34" charset="0"/>
              </a:rPr>
              <a:t>Roll the dice as a class then work with your partner to find possible answers to the bullet points. Record working in your book.</a:t>
            </a:r>
          </a:p>
        </p:txBody>
      </p:sp>
    </p:spTree>
    <p:extLst>
      <p:ext uri="{BB962C8B-B14F-4D97-AF65-F5344CB8AC3E}">
        <p14:creationId xmlns:p14="http://schemas.microsoft.com/office/powerpoint/2010/main" val="330491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1)		4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</a:t>
                </a:r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10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blipFill>
                <a:blip r:embed="rId6"/>
                <a:stretch>
                  <a:fillRect l="-1812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3)		10 hundreds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___ thousand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blipFill>
                <a:blip r:embed="rId7"/>
                <a:stretch>
                  <a:fillRect l="-164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2)		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__________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latin typeface="Calibri" panose="020F0502020204030204" pitchFamily="34" charset="0"/>
                  </a:rPr>
                  <a:t>4 tens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 hundred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3 tens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blipFill>
                <a:blip r:embed="rId8"/>
                <a:stretch>
                  <a:fillRect l="-1646"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726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1)		4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</a:t>
                </a:r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10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blipFill>
                <a:blip r:embed="rId5"/>
                <a:stretch>
                  <a:fillRect l="-1812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3)		10 hundreds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___ thousand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blipFill>
                <a:blip r:embed="rId6"/>
                <a:stretch>
                  <a:fillRect l="-164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358594" y="5579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09406" y="2232617"/>
            <a:ext cx="1073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 tens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2945" y="41293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2)		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__________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latin typeface="Calibri" panose="020F0502020204030204" pitchFamily="34" charset="0"/>
                  </a:rPr>
                  <a:t>4 tens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 hundred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3 tens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blipFill>
                <a:blip r:embed="rId7"/>
                <a:stretch>
                  <a:fillRect l="-1646"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61135" y="2783007"/>
                <a:ext cx="28072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10 tens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 3 tens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135" y="2783007"/>
                <a:ext cx="2807209" cy="523220"/>
              </a:xfrm>
              <a:prstGeom prst="rect">
                <a:avLst/>
              </a:prstGeom>
              <a:blipFill>
                <a:blip r:embed="rId8"/>
                <a:stretch>
                  <a:fillRect l="-4565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75238" y="3319812"/>
            <a:ext cx="2807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Calibri" panose="020F0502020204030204" pitchFamily="34" charset="0"/>
              </a:rPr>
              <a:t>13 tens</a:t>
            </a:r>
            <a:endParaRPr lang="en-GB" sz="28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ight Bracket 1"/>
          <p:cNvSpPr/>
          <p:nvPr/>
        </p:nvSpPr>
        <p:spPr>
          <a:xfrm rot="5400000" flipH="1">
            <a:off x="3713041" y="448708"/>
            <a:ext cx="528093" cy="3236988"/>
          </a:xfrm>
          <a:prstGeom prst="rightBracket">
            <a:avLst>
              <a:gd name="adj" fmla="val 306479"/>
            </a:avLst>
          </a:prstGeom>
          <a:noFill/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68738" y="1399908"/>
            <a:ext cx="955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</a:rPr>
              <a:t>10 less</a:t>
            </a:r>
            <a:endParaRPr lang="en-GB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ight Bracket 13"/>
          <p:cNvSpPr/>
          <p:nvPr/>
        </p:nvSpPr>
        <p:spPr>
          <a:xfrm rot="5400000" flipH="1">
            <a:off x="5300830" y="448708"/>
            <a:ext cx="528093" cy="3236988"/>
          </a:xfrm>
          <a:prstGeom prst="rightBracket">
            <a:avLst>
              <a:gd name="adj" fmla="val 306479"/>
            </a:avLst>
          </a:prstGeom>
          <a:noFill/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64245" y="1416694"/>
            <a:ext cx="2807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</a:rPr>
              <a:t>10 more</a:t>
            </a:r>
            <a:endParaRPr lang="en-GB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97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2" grpId="0"/>
      <p:bldP spid="2" grpId="0" animBg="1"/>
      <p:bldP spid="13" grpId="0"/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42036" y="444443"/>
            <a:ext cx="7290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Dexter scores 1,351 points in a game.</a:t>
            </a:r>
          </a:p>
          <a:p>
            <a:r>
              <a:rPr lang="en-GB" sz="3000" dirty="0"/>
              <a:t>Rosie scores 2,263 points.</a:t>
            </a:r>
          </a:p>
          <a:p>
            <a:r>
              <a:rPr lang="en-GB" sz="3000" dirty="0"/>
              <a:t>How many points do they score altogether?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48" y="463292"/>
            <a:ext cx="1099062" cy="758993"/>
          </a:xfrm>
          <a:prstGeom prst="rect">
            <a:avLst/>
          </a:prstGeom>
        </p:spPr>
      </p:pic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830042"/>
              </p:ext>
            </p:extLst>
          </p:nvPr>
        </p:nvGraphicFramePr>
        <p:xfrm>
          <a:off x="2887554" y="1854732"/>
          <a:ext cx="5186620" cy="3770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35368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pic>
        <p:nvPicPr>
          <p:cNvPr id="60" name="Picture 5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2744661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4135622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2318203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699" y="2318203"/>
            <a:ext cx="484363" cy="472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3707914"/>
            <a:ext cx="484363" cy="472433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4135622"/>
            <a:ext cx="484363" cy="472433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699" y="3707914"/>
            <a:ext cx="484363" cy="472433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3707914"/>
            <a:ext cx="484363" cy="472433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3707914"/>
            <a:ext cx="484363" cy="472433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3171120"/>
            <a:ext cx="484363" cy="472433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2318203"/>
            <a:ext cx="484363" cy="472433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2318203"/>
            <a:ext cx="484363" cy="472433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4582946"/>
            <a:ext cx="484363" cy="472433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2744661"/>
            <a:ext cx="484363" cy="472433"/>
          </a:xfrm>
          <a:prstGeom prst="rect">
            <a:avLst/>
          </a:prstGeom>
        </p:spPr>
      </p:pic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46090"/>
              </p:ext>
            </p:extLst>
          </p:nvPr>
        </p:nvGraphicFramePr>
        <p:xfrm>
          <a:off x="1053781" y="2199473"/>
          <a:ext cx="214846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96" name="Rectangle 95"/>
          <p:cNvSpPr/>
          <p:nvPr/>
        </p:nvSpPr>
        <p:spPr>
          <a:xfrm>
            <a:off x="1868590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1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613844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6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993547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4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822836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1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333089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6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370907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4</a:t>
            </a:r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3707914"/>
            <a:ext cx="484363" cy="472433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2744661"/>
            <a:ext cx="484363" cy="472433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4135622"/>
            <a:ext cx="484363" cy="472433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2318203"/>
            <a:ext cx="484363" cy="472433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447" y="2318203"/>
            <a:ext cx="484363" cy="472433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3171120"/>
            <a:ext cx="484363" cy="472433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28" y="5654377"/>
            <a:ext cx="484363" cy="472433"/>
          </a:xfrm>
          <a:prstGeom prst="rect">
            <a:avLst/>
          </a:prstGeom>
        </p:spPr>
      </p:pic>
      <p:sp>
        <p:nvSpPr>
          <p:cNvPr id="109" name="Rectangle 108"/>
          <p:cNvSpPr/>
          <p:nvPr/>
        </p:nvSpPr>
        <p:spPr>
          <a:xfrm>
            <a:off x="1356690" y="4917950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082264" y="931537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3,614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55529" y="3578031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95524" y="288746"/>
            <a:ext cx="1000920" cy="821383"/>
          </a:xfrm>
          <a:prstGeom prst="rect">
            <a:avLst/>
          </a:prstGeom>
        </p:spPr>
      </p:pic>
      <p:pic>
        <p:nvPicPr>
          <p:cNvPr id="113" name="Picture 11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0903" y="2318203"/>
            <a:ext cx="513801" cy="503627"/>
          </a:xfrm>
          <a:prstGeom prst="rect">
            <a:avLst/>
          </a:prstGeom>
        </p:spPr>
      </p:pic>
      <p:pic>
        <p:nvPicPr>
          <p:cNvPr id="114" name="Picture 11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93826" y="2318203"/>
            <a:ext cx="513801" cy="503627"/>
          </a:xfrm>
          <a:prstGeom prst="rect">
            <a:avLst/>
          </a:prstGeom>
        </p:spPr>
      </p:pic>
      <p:pic>
        <p:nvPicPr>
          <p:cNvPr id="115" name="Picture 114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73915" y="3707914"/>
            <a:ext cx="513801" cy="503627"/>
          </a:xfrm>
          <a:prstGeom prst="rect">
            <a:avLst/>
          </a:prstGeom>
        </p:spPr>
      </p:pic>
      <p:sp>
        <p:nvSpPr>
          <p:cNvPr id="116" name="L-Shape 115"/>
          <p:cNvSpPr/>
          <p:nvPr/>
        </p:nvSpPr>
        <p:spPr>
          <a:xfrm>
            <a:off x="5801678" y="2364962"/>
            <a:ext cx="1023992" cy="2243094"/>
          </a:xfrm>
          <a:prstGeom prst="corner">
            <a:avLst>
              <a:gd name="adj1" fmla="val 50000"/>
              <a:gd name="adj2" fmla="val 100000"/>
            </a:avLst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/>
          <p:cNvSpPr/>
          <p:nvPr/>
        </p:nvSpPr>
        <p:spPr>
          <a:xfrm>
            <a:off x="3509901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3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807820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004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98" grpId="0"/>
      <p:bldP spid="99" grpId="0"/>
      <p:bldP spid="100" grpId="0"/>
      <p:bldP spid="101" grpId="0"/>
      <p:bldP spid="109" grpId="0"/>
      <p:bldP spid="110" grpId="0"/>
      <p:bldP spid="111" grpId="0"/>
      <p:bldP spid="116" grpId="0" animBg="1"/>
      <p:bldP spid="117" grpId="0"/>
      <p:bldP spid="1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25984"/>
              </p:ext>
            </p:extLst>
          </p:nvPr>
        </p:nvGraphicFramePr>
        <p:xfrm>
          <a:off x="2762286" y="2010305"/>
          <a:ext cx="5186620" cy="39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2998396"/>
            <a:ext cx="484363" cy="472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2583407"/>
            <a:ext cx="484363" cy="472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2583407"/>
            <a:ext cx="484363" cy="472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3411218"/>
            <a:ext cx="484363" cy="4724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4319180"/>
            <a:ext cx="484363" cy="472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3411218"/>
            <a:ext cx="484363" cy="472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4319180"/>
            <a:ext cx="484363" cy="4724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4319180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2583407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2583407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2998396"/>
            <a:ext cx="484363" cy="472433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731839"/>
              </p:ext>
            </p:extLst>
          </p:nvPr>
        </p:nvGraphicFramePr>
        <p:xfrm>
          <a:off x="1049550" y="1996534"/>
          <a:ext cx="214846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850711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41210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92338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77776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342908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21268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9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4319180"/>
            <a:ext cx="484363" cy="47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2998396"/>
            <a:ext cx="484363" cy="4724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4752530"/>
            <a:ext cx="484363" cy="4724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2583407"/>
            <a:ext cx="484363" cy="4724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2583407"/>
            <a:ext cx="484363" cy="47243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65568" y="4718980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1298" y="3375092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pic>
        <p:nvPicPr>
          <p:cNvPr id="29" name="Picture 28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2583407"/>
            <a:ext cx="513801" cy="503627"/>
          </a:xfrm>
          <a:prstGeom prst="rect">
            <a:avLst/>
          </a:prstGeom>
        </p:spPr>
      </p:pic>
      <p:pic>
        <p:nvPicPr>
          <p:cNvPr id="30" name="Picture 29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1893" y="2583407"/>
            <a:ext cx="513801" cy="503627"/>
          </a:xfrm>
          <a:prstGeom prst="rect">
            <a:avLst/>
          </a:prstGeom>
        </p:spPr>
      </p:pic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4319180"/>
            <a:ext cx="513801" cy="503627"/>
          </a:xfrm>
          <a:prstGeom prst="rect">
            <a:avLst/>
          </a:prstGeom>
        </p:spPr>
      </p:pic>
      <p:sp>
        <p:nvSpPr>
          <p:cNvPr id="32" name="L-Shape 31"/>
          <p:cNvSpPr/>
          <p:nvPr/>
        </p:nvSpPr>
        <p:spPr>
          <a:xfrm>
            <a:off x="4528053" y="2599016"/>
            <a:ext cx="1016580" cy="2223791"/>
          </a:xfrm>
          <a:prstGeom prst="corner">
            <a:avLst>
              <a:gd name="adj1" fmla="val 50000"/>
              <a:gd name="adj2" fmla="val 100000"/>
            </a:avLst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370032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6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03589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8852" y="427880"/>
            <a:ext cx="7290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Miss Rose has £4,846</a:t>
            </a:r>
          </a:p>
          <a:p>
            <a:r>
              <a:rPr lang="en-GB" sz="3000" dirty="0"/>
              <a:t> She saves £1,233 more.</a:t>
            </a:r>
          </a:p>
          <a:p>
            <a:r>
              <a:rPr lang="en-GB" sz="3000" dirty="0"/>
              <a:t> How much money does she have altogether? </a:t>
            </a:r>
          </a:p>
        </p:txBody>
      </p: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3025290"/>
            <a:ext cx="513801" cy="503627"/>
          </a:xfrm>
          <a:prstGeom prst="rect">
            <a:avLst/>
          </a:prstGeom>
        </p:spPr>
      </p:pic>
      <p:pic>
        <p:nvPicPr>
          <p:cNvPr id="37" name="Picture 36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1893" y="3025290"/>
            <a:ext cx="513801" cy="50362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2998396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3424665"/>
            <a:ext cx="484363" cy="47243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3424665"/>
            <a:ext cx="484363" cy="4724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4319180"/>
            <a:ext cx="484363" cy="47243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4752530"/>
            <a:ext cx="484363" cy="47243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2998396"/>
            <a:ext cx="484363" cy="47243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2998396"/>
            <a:ext cx="484363" cy="47243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3840452"/>
            <a:ext cx="484363" cy="47243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3840452"/>
            <a:ext cx="484363" cy="47243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4319180"/>
            <a:ext cx="484363" cy="472433"/>
          </a:xfrm>
          <a:prstGeom prst="rect">
            <a:avLst/>
          </a:prstGeom>
        </p:spPr>
      </p:pic>
      <p:pic>
        <p:nvPicPr>
          <p:cNvPr id="48" name="Picture 47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5169" y="5911624"/>
            <a:ext cx="513801" cy="503627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970679" y="786057"/>
            <a:ext cx="12586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</a:rPr>
              <a:t>£6,079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650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7" grpId="0"/>
      <p:bldP spid="28" grpId="0"/>
      <p:bldP spid="32" grpId="0" animBg="1"/>
      <p:bldP spid="33" grpId="0"/>
      <p:bldP spid="34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2EF6ED-A755-456A-8E35-CFA3BB362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59" y="2258149"/>
            <a:ext cx="7214224" cy="30162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439CAE5-786C-4BBD-B995-B839902D2088}"/>
              </a:ext>
            </a:extLst>
          </p:cNvPr>
          <p:cNvSpPr txBox="1"/>
          <p:nvPr/>
        </p:nvSpPr>
        <p:spPr>
          <a:xfrm>
            <a:off x="623059" y="420970"/>
            <a:ext cx="7659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Stick these questions in your books. </a:t>
            </a:r>
          </a:p>
          <a:p>
            <a:r>
              <a:rPr lang="en-GB" sz="2400" dirty="0">
                <a:latin typeface="Calibri" panose="020F0502020204030204" pitchFamily="34" charset="0"/>
              </a:rPr>
              <a:t>Work out the answers using place value columns and counters.</a:t>
            </a:r>
          </a:p>
        </p:txBody>
      </p:sp>
    </p:spTree>
    <p:extLst>
      <p:ext uri="{BB962C8B-B14F-4D97-AF65-F5344CB8AC3E}">
        <p14:creationId xmlns:p14="http://schemas.microsoft.com/office/powerpoint/2010/main" val="71976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9105" y="2536113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4)	3,657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5,227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158641"/>
              </p:ext>
            </p:extLst>
          </p:nvPr>
        </p:nvGraphicFramePr>
        <p:xfrm>
          <a:off x="667512" y="3444018"/>
          <a:ext cx="7529033" cy="24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942">
                  <a:extLst>
                    <a:ext uri="{9D8B030D-6E8A-4147-A177-3AD203B41FA5}">
                      <a16:colId xmlns:a16="http://schemas.microsoft.com/office/drawing/2014/main" val="913062551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3148032616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2902848662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2497468167"/>
                    </a:ext>
                  </a:extLst>
                </a:gridCol>
              </a:tblGrid>
              <a:tr h="1224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No</a:t>
                      </a:r>
                      <a:r>
                        <a:rPr lang="en-GB" sz="2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exchange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Exchange 100s fo</a:t>
                      </a:r>
                      <a:r>
                        <a:rPr lang="en-GB" sz="2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r 1,000s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Exchange</a:t>
                      </a:r>
                      <a:r>
                        <a:rPr lang="en-GB" sz="2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10s for 100s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Exchange 1s </a:t>
                      </a:r>
                    </a:p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for 10s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19379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99023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9105" y="1870956"/>
            <a:ext cx="32191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3)	8,610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1,283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9105" y="540644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1)	2,022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/>
              <a:t> 7,085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9105" y="1205800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2)	813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2,471</a:t>
            </a:r>
          </a:p>
        </p:txBody>
      </p:sp>
      <p:sp>
        <p:nvSpPr>
          <p:cNvPr id="9" name="Rectangle 8"/>
          <p:cNvSpPr/>
          <p:nvPr/>
        </p:nvSpPr>
        <p:spPr>
          <a:xfrm>
            <a:off x="5019637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1)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41455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2)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97965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3)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20728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4)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281B22-53EC-4470-9F70-7485FEA58233}"/>
              </a:ext>
            </a:extLst>
          </p:cNvPr>
          <p:cNvSpPr txBox="1"/>
          <p:nvPr/>
        </p:nvSpPr>
        <p:spPr>
          <a:xfrm>
            <a:off x="4227444" y="420970"/>
            <a:ext cx="40555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Stick these questions in your books. </a:t>
            </a:r>
          </a:p>
          <a:p>
            <a:r>
              <a:rPr lang="en-GB" sz="2400" dirty="0">
                <a:latin typeface="Calibri" panose="020F0502020204030204" pitchFamily="34" charset="0"/>
              </a:rPr>
              <a:t>Work out the answers using place value columns.</a:t>
            </a:r>
          </a:p>
          <a:p>
            <a:r>
              <a:rPr lang="en-GB" sz="2400" dirty="0">
                <a:latin typeface="Calibri" panose="020F0502020204030204" pitchFamily="34" charset="0"/>
              </a:rPr>
              <a:t>Then complete the table, writing the question number in the correct box.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518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481223"/>
              </p:ext>
            </p:extLst>
          </p:nvPr>
        </p:nvGraphicFramePr>
        <p:xfrm>
          <a:off x="2849244" y="267851"/>
          <a:ext cx="5186620" cy="541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466356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504289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706880">
                <a:tc>
                  <a:txBody>
                    <a:bodyPr/>
                    <a:lstStyle/>
                    <a:p>
                      <a:pPr algn="ctr"/>
                      <a:endParaRPr lang="en-GB" sz="4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161284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505320"/>
              </p:ext>
            </p:extLst>
          </p:nvPr>
        </p:nvGraphicFramePr>
        <p:xfrm>
          <a:off x="510122" y="1826936"/>
          <a:ext cx="2542545" cy="26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">
                  <a:extLst>
                    <a:ext uri="{9D8B030D-6E8A-4147-A177-3AD203B41FA5}">
                      <a16:colId xmlns:a16="http://schemas.microsoft.com/office/drawing/2014/main" val="709529808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1020755383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63281"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1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6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>
                          <a:latin typeface="+mn-lt"/>
                        </a:rPr>
                        <a:t>1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latin typeface="KG Primary Penmanship" panose="02000506000000020003" pitchFamily="2" charset="0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1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995211" y="937861"/>
            <a:ext cx="951515" cy="13807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573590" y="2570965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52141" y="2409602"/>
            <a:ext cx="903883" cy="157544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074066" y="3227811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561646" y="3227811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7703" y="2570965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395" y="2353257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2372482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418" y="2782740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3607396"/>
            <a:ext cx="484363" cy="472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418" y="3198429"/>
            <a:ext cx="484363" cy="4724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39" y="3198429"/>
            <a:ext cx="484363" cy="47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2782740"/>
            <a:ext cx="484363" cy="472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4094725"/>
            <a:ext cx="484363" cy="47243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4094725"/>
            <a:ext cx="484363" cy="47243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4567158"/>
            <a:ext cx="484363" cy="472433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4641395" y="2409602"/>
            <a:ext cx="903883" cy="157544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96" y="919355"/>
            <a:ext cx="484363" cy="4724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96" y="1369352"/>
            <a:ext cx="484363" cy="47243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56" y="919355"/>
            <a:ext cx="484363" cy="4724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56" y="1369352"/>
            <a:ext cx="484363" cy="47243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4094725"/>
            <a:ext cx="484363" cy="47243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4094725"/>
            <a:ext cx="484363" cy="47243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4567158"/>
            <a:ext cx="484363" cy="47243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4567158"/>
            <a:ext cx="484363" cy="47243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5052412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5052412"/>
            <a:ext cx="484363" cy="472433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3483966" y="937860"/>
            <a:ext cx="903883" cy="132520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0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7664" y="2378408"/>
            <a:ext cx="513801" cy="503627"/>
          </a:xfrm>
          <a:prstGeom prst="rect">
            <a:avLst/>
          </a:prstGeom>
        </p:spPr>
      </p:pic>
      <p:pic>
        <p:nvPicPr>
          <p:cNvPr id="42" name="Picture 41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8329" y="4094725"/>
            <a:ext cx="513801" cy="503627"/>
          </a:xfrm>
          <a:prstGeom prst="rect">
            <a:avLst/>
          </a:prstGeom>
        </p:spPr>
      </p:pic>
      <p:pic>
        <p:nvPicPr>
          <p:cNvPr id="43" name="Picture 4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6668" y="4094725"/>
            <a:ext cx="513801" cy="503627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266425" y="5227136"/>
            <a:ext cx="14382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7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37400" y="5298078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262368" y="5971899"/>
            <a:ext cx="1633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7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13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833343" y="6042841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87228" y="5995448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6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7" y="928623"/>
            <a:ext cx="484363" cy="47243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928623"/>
            <a:ext cx="484363" cy="472433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782" y="1378620"/>
            <a:ext cx="484363" cy="47243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1378620"/>
            <a:ext cx="484363" cy="47243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017" y="1837957"/>
            <a:ext cx="484363" cy="47243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1837957"/>
            <a:ext cx="484363" cy="472433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955316" y="973542"/>
            <a:ext cx="1029336" cy="2233144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454648" y="1327256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138293" y="4446526"/>
            <a:ext cx="2931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830935" y="320303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1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477" y="2409602"/>
            <a:ext cx="484363" cy="47243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117" y="2409602"/>
            <a:ext cx="484363" cy="472433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1327394" y="3210214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2</a:t>
            </a:r>
          </a:p>
        </p:txBody>
      </p:sp>
      <p:pic>
        <p:nvPicPr>
          <p:cNvPr id="64" name="Picture 6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3609" y="937860"/>
            <a:ext cx="513801" cy="503627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808733" y="2556770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1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745" y="908814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20" y="908814"/>
            <a:ext cx="484363" cy="47243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716" y="5681928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4125919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579" y="4125919"/>
            <a:ext cx="484363" cy="47243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4597273"/>
            <a:ext cx="484363" cy="47243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579" y="4597273"/>
            <a:ext cx="484363" cy="47243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5079312"/>
            <a:ext cx="484363" cy="472433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703" y="2409602"/>
            <a:ext cx="484363" cy="47243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833" y="1352032"/>
            <a:ext cx="484363" cy="472433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80D4A84B-D6DE-4CA6-B226-161C1EDBBF2F}"/>
              </a:ext>
            </a:extLst>
          </p:cNvPr>
          <p:cNvSpPr txBox="1"/>
          <p:nvPr/>
        </p:nvSpPr>
        <p:spPr>
          <a:xfrm>
            <a:off x="416797" y="339934"/>
            <a:ext cx="2479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/>
              <a:t>Plenary</a:t>
            </a:r>
            <a:r>
              <a:rPr lang="en-GB" sz="44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754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6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8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0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2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3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4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5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6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0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3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8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1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4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8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9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0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1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2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7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2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5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8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1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4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" grpId="0" animBg="1"/>
      <p:bldP spid="7" grpId="1" animBg="1"/>
      <p:bldP spid="29" grpId="0" animBg="1"/>
      <p:bldP spid="40" grpId="0" animBg="1"/>
      <p:bldP spid="44" grpId="0"/>
      <p:bldP spid="44" grpId="1"/>
      <p:bldP spid="45" grpId="0" animBg="1"/>
      <p:bldP spid="45" grpId="1" animBg="1"/>
      <p:bldP spid="46" grpId="0"/>
      <p:bldP spid="46" grpId="1"/>
      <p:bldP spid="47" grpId="0" animBg="1"/>
      <p:bldP spid="47" grpId="1" animBg="1"/>
      <p:bldP spid="48" grpId="0" build="allAtOnce"/>
      <p:bldP spid="5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13.8|9.2|8.7|9.6|11.7|1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15.7|2.7|13.9|3|1.9|7.1|4.6|3.1|19.2|3.1|9.2|2.3|8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11.6|1.6|11.8|1.5|11.9|3.7|1.1|4|4.8|21.4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4.3|9.8|6|8.3|5.1|9.3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.5|1.2|1.4|0.8|3.6|6.1|3.5|1.2|0.9|1.6|2.4|3.1|2|5.5|1.2|1|1.8|5|2.7|8|1.1|6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11.5|5.9|9.5|17.1|7.4|22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C7071C-E728-437D-82E8-F30AC7B86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22d4c35-b548-4432-90ae-af4376e1c4b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3884</TotalTime>
  <Words>387</Words>
  <Application>Microsoft Office PowerPoint</Application>
  <PresentationFormat>On-screen Show (4:3)</PresentationFormat>
  <Paragraphs>154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Custom Design</vt:lpstr>
      <vt:lpstr>1_Custom Design</vt:lpstr>
      <vt:lpstr>2_Custom Design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446</cp:revision>
  <dcterms:created xsi:type="dcterms:W3CDTF">2019-07-05T11:02:13Z</dcterms:created>
  <dcterms:modified xsi:type="dcterms:W3CDTF">2021-10-12T10:00:25Z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