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432" r:id="rId2"/>
    <p:sldId id="588" r:id="rId3"/>
    <p:sldId id="572" r:id="rId4"/>
    <p:sldId id="589" r:id="rId5"/>
    <p:sldId id="590" r:id="rId6"/>
    <p:sldId id="591" r:id="rId7"/>
    <p:sldId id="592" r:id="rId8"/>
    <p:sldId id="593" r:id="rId9"/>
    <p:sldId id="594" r:id="rId10"/>
    <p:sldId id="595" r:id="rId11"/>
    <p:sldId id="596" r:id="rId12"/>
    <p:sldId id="256" r:id="rId13"/>
    <p:sldId id="5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713"/>
  </p:normalViewPr>
  <p:slideViewPr>
    <p:cSldViewPr snapToGrid="0" snapToObjects="1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6DB39-4721-5D41-8145-850806A6AC1E}" type="datetimeFigureOut">
              <a:rPr lang="en-US" smtClean="0"/>
              <a:t>1/24/22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8780A-F2C5-9A46-9B91-0C71854D6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63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81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926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722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5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18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95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918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735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35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239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318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03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15C4B-C5CA-A74B-BBFD-511D9C71C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3E31C-7927-5046-B6FA-7C1DD1592B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3F03B-CCFB-814D-8CE4-5B0C1EDB0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01DB8-53D4-8B4B-96CB-375399D22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85881-50C1-1A4A-9A24-B350B265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0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1BA3-A38C-BB45-9066-6A28FA455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DDBA7-9726-B341-AAC2-8F3FF0540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EF86D-930F-AA48-BE6A-D3D15356E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EDCB9-5A6C-8249-81AC-06537FB65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2E397-16F3-8240-B9CD-C0C544A2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9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5BD108-142E-484C-8FA6-518CCCC68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0A3295-E8A2-F74E-A964-AB24F939D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4C3FC-6408-1E41-92F5-3F4858C0D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5F3E3-244A-E743-BA5C-40590220E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8AE4C-494B-424A-9D1D-800D56DA1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7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EBFD2-4624-B94B-AE2C-FC38044A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BE712-81FB-9745-8113-9822ADC2B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3FB2F-0D81-4D42-8C58-D5F659A2F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CBA9D-0FE3-3745-A8B8-C127E2DE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F366E-60AE-0B41-9903-AC7654F0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0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BB54-F0A7-B140-B49A-F8ED5BF0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31FFA-8695-AD49-BA8A-E030901F9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D761F-0286-E348-B282-5AE6C179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A7CEE-D615-2B40-8665-02E86D34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5B205-34CA-3345-8E45-24268BA29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9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4998-50EA-7044-8612-A92B88659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DB487-D14D-A34D-8CEC-BCA33A94A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1B192-3605-584E-8058-59E270F09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51067-04C0-6E4F-AB6F-F712E92C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32CC8-7ADA-E44F-9694-9DC372C7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1860B-54C9-DE45-9A22-66BB9F35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9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3841F-241B-8D46-A594-CC6B43BE7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825699-DD6F-394D-AADA-2517BCFEF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6849E-78E8-6F4C-A787-4840C5233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BC3244-6D8D-EF43-B9E4-9DD689A7C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6F237-34AD-BC44-B2C6-45560F621C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95D870-D363-BE49-BBD7-676B9EF7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0191FC-DF0A-D84B-94A8-2DB512C24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340359-66B9-8442-ABC5-6192DDD5B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A9AD-04AE-3E4D-925F-E3FCDC9E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CAF8AD-61B7-BA4E-80B2-9AE922A6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3C96BC-F325-B543-85AD-B975603B8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B7141A-8AD3-6F4F-BEA1-C15595D43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6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43E7E-D81D-ED40-B9D0-B43A21A1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288166-586E-6F41-8845-335DA4E7A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22C67-D03A-CC41-A776-BF8DD3CFB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9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256A5-92F0-A04C-B83C-5EB361E1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4F0BB-D8F7-C84C-90E2-A3BC15CC7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11FE3-278E-D746-8891-2AD6E4C91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7817C-4CE8-B54C-B125-C6871975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8DFEC-9DFE-1F45-B63A-DDE8B4D7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4FA84-2067-1D4C-AB2E-21D59D291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7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1B67-0CE6-C748-9F6A-E877855A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8F617-F03E-8446-A276-78B869AFD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2CDBD-E1F4-0C4A-8B78-1D8A0F9AE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BD7D1-BA12-FD47-B182-0C4366ED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5D375-80CF-1141-891A-11F39D132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AF435-5D88-5F40-9F67-0ABD3E88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0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3FDD45-6166-A64C-8CDB-04EFFD8AD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3ADC7-04ED-C648-8779-34F26E9C7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B629C-4854-E84B-ADB8-FB0D666DB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68519-D66A-8747-90A2-3402DE8D460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F49D0-FD37-2146-9604-64B2FDC1D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4BF07-8E6C-5146-8A1F-5C180E424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8188A-46DD-E04C-96E2-5B85F610A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CBD8AF0-6CBF-4231-A01C-E94E6629E590}"/>
              </a:ext>
            </a:extLst>
          </p:cNvPr>
          <p:cNvSpPr txBox="1"/>
          <p:nvPr/>
        </p:nvSpPr>
        <p:spPr>
          <a:xfrm>
            <a:off x="206476" y="3173095"/>
            <a:ext cx="11749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Tens and ones</a:t>
            </a:r>
          </a:p>
          <a:p>
            <a:pPr algn="ctr"/>
            <a:endParaRPr lang="en-GB" sz="3200" b="1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algn="ctr"/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(Practical)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CDA12D-16B9-41D8-87A6-51C2D40401C8}"/>
              </a:ext>
            </a:extLst>
          </p:cNvPr>
          <p:cNvSpPr/>
          <p:nvPr/>
        </p:nvSpPr>
        <p:spPr>
          <a:xfrm>
            <a:off x="3913800" y="1929009"/>
            <a:ext cx="4334899" cy="1030081"/>
          </a:xfrm>
          <a:prstGeom prst="rect">
            <a:avLst/>
          </a:prstGeom>
          <a:solidFill>
            <a:schemeClr val="accent1">
              <a:lumMod val="20000"/>
              <a:lumOff val="80000"/>
              <a:alpha val="16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b="1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Wednesday</a:t>
            </a:r>
          </a:p>
        </p:txBody>
      </p:sp>
    </p:spTree>
    <p:extLst>
      <p:ext uri="{BB962C8B-B14F-4D97-AF65-F5344CB8AC3E}">
        <p14:creationId xmlns:p14="http://schemas.microsoft.com/office/powerpoint/2010/main" val="1766044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5AF759-7AD2-4F54-A8DE-2854A90830E4}"/>
              </a:ext>
            </a:extLst>
          </p:cNvPr>
          <p:cNvSpPr txBox="1"/>
          <p:nvPr/>
        </p:nvSpPr>
        <p:spPr>
          <a:xfrm>
            <a:off x="258502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43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07C06B0-C0DE-4625-A3BF-9C11DF7CB2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3D388F-91CE-4267-AF2C-462C97E6B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278" y="2893345"/>
            <a:ext cx="427995" cy="324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10F9CF-67A7-429A-A40D-DE67CE02BB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4003957"/>
            <a:ext cx="427996" cy="4279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2269E4-BF09-473E-ADE5-539433FD83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4" y="2893345"/>
            <a:ext cx="427995" cy="324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2A58FC6-43AD-45F8-BFFB-4B302B7E1D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221" y="2893345"/>
            <a:ext cx="427995" cy="324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B75E65-1AC4-43A2-9A9E-27BE54A92B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4608488"/>
            <a:ext cx="427996" cy="4279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21271B-2283-41A6-9406-BA7C1061A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862" y="4608488"/>
            <a:ext cx="427996" cy="42799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5052AEE-F506-4ECF-A8BC-E3472A967C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164" y="2893345"/>
            <a:ext cx="427995" cy="3240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B4438CD-923C-5544-B2CC-8C69E90F10E3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347058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07C06B0-C0DE-4625-A3BF-9C11DF7CB2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3D388F-91CE-4267-AF2C-462C97E6B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278" y="2893345"/>
            <a:ext cx="427995" cy="324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10F9CF-67A7-429A-A40D-DE67CE02BB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4003957"/>
            <a:ext cx="427996" cy="4279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2269E4-BF09-473E-ADE5-539433FD83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4" y="2893345"/>
            <a:ext cx="427995" cy="324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2A58FC6-43AD-45F8-BFFB-4B302B7E1D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221" y="2893345"/>
            <a:ext cx="427995" cy="324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B75E65-1AC4-43A2-9A9E-27BE54A92B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4608488"/>
            <a:ext cx="427996" cy="4279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21271B-2283-41A6-9406-BA7C1061A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862" y="4608488"/>
            <a:ext cx="427996" cy="42799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5052AEE-F506-4ECF-A8BC-E3472A967C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164" y="2893345"/>
            <a:ext cx="427995" cy="324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8730430-978E-4724-818D-0C928F3516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862" y="4003957"/>
            <a:ext cx="427996" cy="4279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A9E3EE5-79A9-4AFD-835D-45D330DF23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3399426"/>
            <a:ext cx="427996" cy="4279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FD8C52-4B52-49BE-A737-664DC9C800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862" y="3399426"/>
            <a:ext cx="427996" cy="42799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7023C21-FBA6-4E90-95AD-B663656B1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5213019"/>
            <a:ext cx="427996" cy="42799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A55A0DE-7D7F-4565-BAC9-20DD5419CE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862" y="5213019"/>
            <a:ext cx="427996" cy="42799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DE701399-D15F-4205-B357-98BB447F932F}"/>
              </a:ext>
            </a:extLst>
          </p:cNvPr>
          <p:cNvSpPr txBox="1"/>
          <p:nvPr/>
        </p:nvSpPr>
        <p:spPr>
          <a:xfrm>
            <a:off x="258502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48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79D472-B547-7E48-B5AC-0A27F062789A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423483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2E7131-7596-A84B-94AF-E809C8610333}"/>
              </a:ext>
            </a:extLst>
          </p:cNvPr>
          <p:cNvSpPr txBox="1"/>
          <p:nvPr/>
        </p:nvSpPr>
        <p:spPr>
          <a:xfrm>
            <a:off x="910558" y="2913753"/>
            <a:ext cx="10907153" cy="28936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Pick a card on the table.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Build the number on the place value grid using base 10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Write the number you’ve made on your whiteboard. </a:t>
            </a:r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A6CA9566-A281-344B-A771-64CE5F66E1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37"/>
          <a:stretch/>
        </p:blipFill>
        <p:spPr>
          <a:xfrm>
            <a:off x="4739481" y="143467"/>
            <a:ext cx="2713038" cy="277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48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EAE7A425-2A83-4250-BE92-B8F01C1341CA}"/>
              </a:ext>
            </a:extLst>
          </p:cNvPr>
          <p:cNvSpPr txBox="1"/>
          <p:nvPr/>
        </p:nvSpPr>
        <p:spPr>
          <a:xfrm>
            <a:off x="212528" y="335524"/>
            <a:ext cx="10713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Which Base 10 shows a number greater than 21 but less than 25?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DDA8C4D-C8B9-4916-98EF-5AD9572A5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405" y="1133032"/>
            <a:ext cx="3750906" cy="25720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B3B6C27-3A2C-4469-8ADB-378D32F3F7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689" y="1133032"/>
            <a:ext cx="3750906" cy="25720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545264C-B856-4E0C-90F1-7AB0765E7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405" y="3795122"/>
            <a:ext cx="3750906" cy="25720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22593E2-32F0-476F-92EE-43F089AB32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689" y="3795122"/>
            <a:ext cx="3750906" cy="25720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0287796-C276-42C5-A4E1-D297FB830A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661" y="1394108"/>
            <a:ext cx="272807" cy="206519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72E92C5-8AB8-40D6-8B1F-887B3F1741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845" y="2136159"/>
            <a:ext cx="272808" cy="27280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FF80DCA-469D-4BBF-8C64-39E6FDAA05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753" y="1394108"/>
            <a:ext cx="272807" cy="206519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0A314CB-7565-45E2-B363-4E9ED5FFCD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845" y="2514237"/>
            <a:ext cx="272808" cy="27280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05DBF20-D7CE-4D3A-B0DE-FA7B0C46BF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945" y="2136159"/>
            <a:ext cx="272808" cy="27280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7568128-DB8F-401F-961D-5078264C0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945" y="2514237"/>
            <a:ext cx="272808" cy="27280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71D8BE7-022A-4C17-AC06-1448753700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804" y="1394108"/>
            <a:ext cx="272807" cy="206519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E0622C8-D535-4947-8904-61F8EE5AE8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988" y="1976161"/>
            <a:ext cx="272808" cy="2728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133F579-FF87-4F52-ABAA-9EE5F583C0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896" y="1394108"/>
            <a:ext cx="272807" cy="206519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409AC9C-801F-467A-8F0E-476045DA7D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988" y="2354239"/>
            <a:ext cx="272808" cy="2728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19C52AE-D7B2-45EB-AB18-1CF2A67401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088" y="1976161"/>
            <a:ext cx="272808" cy="27280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E3AB03F-D2B4-403D-B068-D09BECAB2E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088" y="2354239"/>
            <a:ext cx="272808" cy="27280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EEE705F-8F9E-4AED-A237-E5B0D2B1A4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892" y="2731059"/>
            <a:ext cx="272808" cy="27280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BAA62AD-9F52-42EB-AF8F-E6E245BE9E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992" y="2731059"/>
            <a:ext cx="272808" cy="27280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94F7469-EC90-49B7-8824-A29E6B308B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804" y="4047893"/>
            <a:ext cx="272807" cy="206519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D67198-4A77-4AF3-895F-EBE75B39DA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896" y="4047893"/>
            <a:ext cx="272807" cy="206519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4CB8C5D-4EBE-4373-8323-A307439F75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988" y="4821406"/>
            <a:ext cx="272808" cy="27280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4A164D9-10D4-4832-9EC9-5F63CC258D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892" y="5198226"/>
            <a:ext cx="272808" cy="27280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FC9E9988-14CD-4969-97C0-EEAC362161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992" y="5198226"/>
            <a:ext cx="272808" cy="27280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3372A26-65F3-4A95-A66B-6767946159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661" y="4047893"/>
            <a:ext cx="272807" cy="206519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34992DB-B4B7-4244-9807-91BB817327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845" y="5191824"/>
            <a:ext cx="272808" cy="27280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267FAC8-253A-4417-AC6F-3051C6E18D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753" y="4047893"/>
            <a:ext cx="272807" cy="206519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A6414839-2551-46CF-8057-12F40645F3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845" y="5569902"/>
            <a:ext cx="272808" cy="27280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80C5D1B-9F27-4696-97B6-F22B08E50C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945" y="5191824"/>
            <a:ext cx="272808" cy="27280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7F7A16A2-79C6-45CC-8C22-1DEEC89BAD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945" y="5569902"/>
            <a:ext cx="272808" cy="27280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1D3042F-E95C-408C-8ED6-410226294D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179" y="4435668"/>
            <a:ext cx="272808" cy="27280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325F24BF-6A0B-4290-ADDD-AE1C708BC8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179" y="4813746"/>
            <a:ext cx="272808" cy="27280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1BFFFA8-D07A-46A9-9157-D50AE2DE3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279" y="4813746"/>
            <a:ext cx="272808" cy="2728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851E695-E89C-4CEF-B74D-1F60084A9315}"/>
              </a:ext>
            </a:extLst>
          </p:cNvPr>
          <p:cNvSpPr/>
          <p:nvPr/>
        </p:nvSpPr>
        <p:spPr>
          <a:xfrm>
            <a:off x="2159590" y="1246385"/>
            <a:ext cx="3518535" cy="2343151"/>
          </a:xfrm>
          <a:prstGeom prst="rect">
            <a:avLst/>
          </a:prstGeom>
          <a:solidFill>
            <a:srgbClr val="FFAFFF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19DCB71-D354-47A1-872D-71B7F764927B}"/>
              </a:ext>
            </a:extLst>
          </p:cNvPr>
          <p:cNvSpPr/>
          <p:nvPr/>
        </p:nvSpPr>
        <p:spPr>
          <a:xfrm>
            <a:off x="6513874" y="3908916"/>
            <a:ext cx="3518535" cy="2343151"/>
          </a:xfrm>
          <a:prstGeom prst="rect">
            <a:avLst/>
          </a:prstGeom>
          <a:solidFill>
            <a:srgbClr val="FFAFFF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1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EAE7A425-2A83-4250-BE92-B8F01C1341CA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D82B2E-8E88-4A91-AFAA-213713609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C5929CB-1CFA-41B6-8DF3-316A6F259F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339" y="4064460"/>
            <a:ext cx="427996" cy="4279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CEC652F-6C23-4CFC-AC9E-FBB7607E92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939" y="4064460"/>
            <a:ext cx="427996" cy="42799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4BD2040-3B16-4C80-8098-F64D1FB6EA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339" y="4684845"/>
            <a:ext cx="427996" cy="42799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A5B1DB9-3ACA-47DC-9ED8-1168C9DC8D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939" y="4684845"/>
            <a:ext cx="427996" cy="42799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7FC1F57-5C67-47BD-B87D-3C98281960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704" y="2890652"/>
            <a:ext cx="427995" cy="32400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13C2B44-EAFB-4015-BCA5-64BD829BCF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692" y="5305230"/>
            <a:ext cx="427996" cy="42799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71BC646-E056-424B-B4B4-A8A0E6657C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292" y="5305230"/>
            <a:ext cx="427996" cy="42799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80B09A7-1408-45F7-8E0C-DBE1E0718D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339" y="3444075"/>
            <a:ext cx="427996" cy="427996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079AEB12-5E39-414D-96B4-751B64764A54}"/>
              </a:ext>
            </a:extLst>
          </p:cNvPr>
          <p:cNvSpPr txBox="1"/>
          <p:nvPr/>
        </p:nvSpPr>
        <p:spPr>
          <a:xfrm>
            <a:off x="291697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1 ten and 7 ones</a:t>
            </a:r>
          </a:p>
        </p:txBody>
      </p:sp>
    </p:spTree>
    <p:extLst>
      <p:ext uri="{BB962C8B-B14F-4D97-AF65-F5344CB8AC3E}">
        <p14:creationId xmlns:p14="http://schemas.microsoft.com/office/powerpoint/2010/main" val="398515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FD492F56-A844-4C34-B384-FC86886E9D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7F99E44-1D9E-472C-915F-38807ADAE7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287" y="2881322"/>
            <a:ext cx="427995" cy="324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02EDD1C-C8BE-47FD-B7FC-F6B5AD9B3D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87" y="3737870"/>
            <a:ext cx="427996" cy="42799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3DE3E39-D0A4-4B03-82A8-2C28D5DAFD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187" y="3737870"/>
            <a:ext cx="427996" cy="42799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090B41B-311F-4514-85B7-CF9E016743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87" y="4358255"/>
            <a:ext cx="427996" cy="42799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2D5B3AD-E118-4836-ADE6-A2E8474D27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187" y="4358255"/>
            <a:ext cx="427996" cy="42799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EAC94CF-70EA-4868-9CE6-B279D042C9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37" y="2881322"/>
            <a:ext cx="427995" cy="32400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1A12959-D3E6-4F13-ACCD-EFBC1275D1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940" y="4978640"/>
            <a:ext cx="427996" cy="42799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F4991A2-C713-480D-81E2-E5C3AFCDFD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540" y="4978640"/>
            <a:ext cx="427996" cy="427996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8925F166-19A2-4919-AD2A-73A3A1F8D6F6}"/>
              </a:ext>
            </a:extLst>
          </p:cNvPr>
          <p:cNvSpPr txBox="1"/>
          <p:nvPr/>
        </p:nvSpPr>
        <p:spPr>
          <a:xfrm>
            <a:off x="291697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2 tens and 6 ones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08EEC8-815A-F944-BDE3-A8A3A9E6DBA0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24035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07C06B0-C0DE-4625-A3BF-9C11DF7CB2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3D388F-91CE-4267-AF2C-462C97E6B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722" y="2893346"/>
            <a:ext cx="427995" cy="324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10F9CF-67A7-429A-A40D-DE67CE02BB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445" y="4370279"/>
            <a:ext cx="427996" cy="4279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DF2BB5-58E3-464A-BF88-0E483D153A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045" y="4370279"/>
            <a:ext cx="427996" cy="4279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2269E4-BF09-473E-ADE5-539433FD83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95" y="2893346"/>
            <a:ext cx="427995" cy="324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2A58FC6-43AD-45F8-BFFB-4B302B7E1D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649" y="2893346"/>
            <a:ext cx="427995" cy="32400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01276A3-985C-422D-80B6-10335EF9EB04}"/>
              </a:ext>
            </a:extLst>
          </p:cNvPr>
          <p:cNvSpPr txBox="1"/>
          <p:nvPr/>
        </p:nvSpPr>
        <p:spPr>
          <a:xfrm>
            <a:off x="291697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3 tens and 2 ones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9DD48B-B88B-AA40-B5E0-AB61254A179D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103507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07C06B0-C0DE-4625-A3BF-9C11DF7CB2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3D388F-91CE-4267-AF2C-462C97E6B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722" y="2893346"/>
            <a:ext cx="427995" cy="324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10F9CF-67A7-429A-A40D-DE67CE02BB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628" y="4930703"/>
            <a:ext cx="427996" cy="4279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DF2BB5-58E3-464A-BF88-0E483D153A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228" y="4930703"/>
            <a:ext cx="427996" cy="4279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2269E4-BF09-473E-ADE5-539433FD83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95" y="2893346"/>
            <a:ext cx="427995" cy="324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2A58FC6-43AD-45F8-BFFB-4B302B7E1D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649" y="2893346"/>
            <a:ext cx="427995" cy="324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B75E65-1AC4-43A2-9A9E-27BE54A92B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628" y="5535234"/>
            <a:ext cx="427996" cy="4279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21271B-2283-41A6-9406-BA7C1061A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228" y="5535234"/>
            <a:ext cx="427996" cy="4279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F50DC3E-E812-4776-9AB1-CEB08127C4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628" y="4326172"/>
            <a:ext cx="427996" cy="4279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D44057C-05A9-4F5A-A9E7-27D2A12A39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228" y="4326172"/>
            <a:ext cx="427996" cy="42799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BABC4E5-0B9E-46AB-AD53-8E84706F8E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628" y="3721641"/>
            <a:ext cx="427996" cy="42799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A48D071-A281-435E-8106-AB6741F9B8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228" y="3721641"/>
            <a:ext cx="427996" cy="4279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03E1DF-AA89-434C-B229-08D281A774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628" y="3117110"/>
            <a:ext cx="427996" cy="42799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5B9B0DC-021C-4316-87C9-1A4885F2239D}"/>
              </a:ext>
            </a:extLst>
          </p:cNvPr>
          <p:cNvSpPr txBox="1"/>
          <p:nvPr/>
        </p:nvSpPr>
        <p:spPr>
          <a:xfrm>
            <a:off x="291697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3 tens and 9 ones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91921E-FB0C-694C-BA1B-4DEA59950711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296769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5AF759-7AD2-4F54-A8DE-2854A90830E4}"/>
              </a:ext>
            </a:extLst>
          </p:cNvPr>
          <p:cNvSpPr txBox="1"/>
          <p:nvPr/>
        </p:nvSpPr>
        <p:spPr>
          <a:xfrm>
            <a:off x="291697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4 tens and 5 ones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07C06B0-C0DE-4625-A3BF-9C11DF7CB2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3D388F-91CE-4267-AF2C-462C97E6B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278" y="2893345"/>
            <a:ext cx="427995" cy="324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10F9CF-67A7-429A-A40D-DE67CE02BB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4321198"/>
            <a:ext cx="427996" cy="4279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DF2BB5-58E3-464A-BF88-0E483D153A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862" y="4321198"/>
            <a:ext cx="427996" cy="4279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2269E4-BF09-473E-ADE5-539433FD83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4" y="2893345"/>
            <a:ext cx="427995" cy="324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2A58FC6-43AD-45F8-BFFB-4B302B7E1D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221" y="2893345"/>
            <a:ext cx="427995" cy="324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B75E65-1AC4-43A2-9A9E-27BE54A92B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4925729"/>
            <a:ext cx="427996" cy="4279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21271B-2283-41A6-9406-BA7C1061A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862" y="4925729"/>
            <a:ext cx="427996" cy="4279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F50DC3E-E812-4776-9AB1-CEB08127C4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262" y="3716667"/>
            <a:ext cx="427996" cy="42799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5052AEE-F506-4ECF-A8BC-E3472A967C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164" y="2893345"/>
            <a:ext cx="427995" cy="3240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C8D94B5-284A-2E46-9C88-A63446B75994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273388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07C06B0-C0DE-4625-A3BF-9C11DF7CB2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10F9CF-67A7-429A-A40D-DE67CE02BB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184" y="4285021"/>
            <a:ext cx="427996" cy="4279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DF2BB5-58E3-464A-BF88-0E483D153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784" y="4285021"/>
            <a:ext cx="427996" cy="4279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2269E4-BF09-473E-ADE5-539433FD83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438" y="2872456"/>
            <a:ext cx="427995" cy="3240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63CDEBD-6FD3-46BB-95EB-895520F66EE5}"/>
              </a:ext>
            </a:extLst>
          </p:cNvPr>
          <p:cNvSpPr txBox="1"/>
          <p:nvPr/>
        </p:nvSpPr>
        <p:spPr>
          <a:xfrm>
            <a:off x="258502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5F4979-B576-2B48-BBEA-F92A57D9F7DE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270797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FD492F56-A844-4C34-B384-FC86886E9D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7F99E44-1D9E-472C-915F-38807ADAE7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287" y="2881322"/>
            <a:ext cx="427995" cy="324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02EDD1C-C8BE-47FD-B7FC-F6B5AD9B3D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87" y="3931880"/>
            <a:ext cx="427996" cy="42799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3DE3E39-D0A4-4B03-82A8-2C28D5DAFD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187" y="3931880"/>
            <a:ext cx="427996" cy="42799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090B41B-311F-4514-85B7-CF9E016743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87" y="4552265"/>
            <a:ext cx="427996" cy="42799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2D5B3AD-E118-4836-ADE6-A2E8474D27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187" y="4552265"/>
            <a:ext cx="427996" cy="42799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EAC94CF-70EA-4868-9CE6-B279D042C9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37" y="2881322"/>
            <a:ext cx="427995" cy="3240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62B0B9F-7286-4A3E-803B-E645DB2A1F4C}"/>
              </a:ext>
            </a:extLst>
          </p:cNvPr>
          <p:cNvSpPr txBox="1"/>
          <p:nvPr/>
        </p:nvSpPr>
        <p:spPr>
          <a:xfrm>
            <a:off x="258502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82F866-97AB-FC4D-A3AB-378115C6AE47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116415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07C06B0-C0DE-4625-A3BF-9C11DF7CB2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04" y="2604140"/>
            <a:ext cx="5507588" cy="37766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3D388F-91CE-4267-AF2C-462C97E6B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722" y="2893346"/>
            <a:ext cx="427995" cy="324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10F9CF-67A7-429A-A40D-DE67CE02BB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445" y="4370279"/>
            <a:ext cx="427996" cy="4279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DF2BB5-58E3-464A-BF88-0E483D153A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045" y="4370279"/>
            <a:ext cx="427996" cy="42799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2269E4-BF09-473E-ADE5-539433FD83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95" y="2893346"/>
            <a:ext cx="427995" cy="324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2A58FC6-43AD-45F8-BFFB-4B302B7E1D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649" y="2893346"/>
            <a:ext cx="427995" cy="324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AD2343-AD3E-4E46-8F2F-982409ABE3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995" y="4977150"/>
            <a:ext cx="427996" cy="4279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97EFB-4F97-408C-8122-3EC668215B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595" y="4977150"/>
            <a:ext cx="427996" cy="4279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E98DC20-BAB7-4D3A-BD04-18DBCA9FDF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995" y="3763408"/>
            <a:ext cx="427996" cy="42799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E1BC51E-99B4-4CC9-9492-00EE28BCEF78}"/>
              </a:ext>
            </a:extLst>
          </p:cNvPr>
          <p:cNvSpPr txBox="1"/>
          <p:nvPr/>
        </p:nvSpPr>
        <p:spPr>
          <a:xfrm>
            <a:off x="258502" y="1333085"/>
            <a:ext cx="1160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35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BEBC4B-5516-4448-BB3E-E759A86FBFA7}"/>
              </a:ext>
            </a:extLst>
          </p:cNvPr>
          <p:cNvSpPr txBox="1"/>
          <p:nvPr/>
        </p:nvSpPr>
        <p:spPr>
          <a:xfrm>
            <a:off x="2925096" y="184840"/>
            <a:ext cx="6341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Using Base 10 build the numbers.</a:t>
            </a:r>
          </a:p>
        </p:txBody>
      </p:sp>
    </p:spTree>
    <p:extLst>
      <p:ext uri="{BB962C8B-B14F-4D97-AF65-F5344CB8AC3E}">
        <p14:creationId xmlns:p14="http://schemas.microsoft.com/office/powerpoint/2010/main" val="385806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160</Words>
  <Application>Microsoft Macintosh PowerPoint</Application>
  <PresentationFormat>Widescreen</PresentationFormat>
  <Paragraphs>40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Yu Gothic UI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MCARDLE, SOPHIE L. (Student)</dc:creator>
  <cp:lastModifiedBy>MCARDLE, SOPHIE L. (Student)</cp:lastModifiedBy>
  <cp:revision>1</cp:revision>
  <dcterms:created xsi:type="dcterms:W3CDTF">2022-01-24T14:25:43Z</dcterms:created>
  <dcterms:modified xsi:type="dcterms:W3CDTF">2022-01-24T14:31:44Z</dcterms:modified>
</cp:coreProperties>
</file>