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EBE1-802F-4D49-8B41-13843B1CC2C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EC3-6C84-43CB-AD60-4CBC5E56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03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EBE1-802F-4D49-8B41-13843B1CC2C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EC3-6C84-43CB-AD60-4CBC5E56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56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EBE1-802F-4D49-8B41-13843B1CC2C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EC3-6C84-43CB-AD60-4CBC5E56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41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EBE1-802F-4D49-8B41-13843B1CC2C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EC3-6C84-43CB-AD60-4CBC5E56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9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EBE1-802F-4D49-8B41-13843B1CC2C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EC3-6C84-43CB-AD60-4CBC5E56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6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EBE1-802F-4D49-8B41-13843B1CC2C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EC3-6C84-43CB-AD60-4CBC5E56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EBE1-802F-4D49-8B41-13843B1CC2C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EC3-6C84-43CB-AD60-4CBC5E56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EBE1-802F-4D49-8B41-13843B1CC2C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EC3-6C84-43CB-AD60-4CBC5E56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4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EBE1-802F-4D49-8B41-13843B1CC2C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EC3-6C84-43CB-AD60-4CBC5E56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2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EBE1-802F-4D49-8B41-13843B1CC2C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EC3-6C84-43CB-AD60-4CBC5E56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93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EBE1-802F-4D49-8B41-13843B1CC2C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EC3-6C84-43CB-AD60-4CBC5E56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6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FEBE1-802F-4D49-8B41-13843B1CC2C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4EC3-6C84-43CB-AD60-4CBC5E56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2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RL_5PvOMRd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938" y="393895"/>
            <a:ext cx="6466449" cy="3249637"/>
          </a:xfrm>
        </p:spPr>
        <p:txBody>
          <a:bodyPr>
            <a:normAutofit/>
          </a:bodyPr>
          <a:lstStyle/>
          <a:p>
            <a:r>
              <a:rPr lang="en-GB" sz="9600" dirty="0" smtClean="0">
                <a:latin typeface="My Happy Ending" pitchFamily="2" charset="0"/>
                <a:ea typeface="My Happy Ending" pitchFamily="2" charset="0"/>
              </a:rPr>
              <a:t>Days of the Week </a:t>
            </a:r>
            <a:br>
              <a:rPr lang="en-GB" sz="9600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sz="9600" dirty="0" smtClean="0">
                <a:latin typeface="My Happy Ending" pitchFamily="2" charset="0"/>
                <a:ea typeface="My Happy Ending" pitchFamily="2" charset="0"/>
              </a:rPr>
              <a:t>in French</a:t>
            </a:r>
            <a:endParaRPr lang="en-GB" sz="96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89" y="1002909"/>
            <a:ext cx="4086225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05" y="3643532"/>
            <a:ext cx="5107745" cy="28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684" y="844062"/>
            <a:ext cx="10250658" cy="450166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>Listen to and learn to sing the </a:t>
            </a:r>
            <a:r>
              <a:rPr lang="en-GB" dirty="0" smtClean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days of the week</a:t>
            </a: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> song on the next slide. You will probably need to listen to it a few times and practise it. </a:t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>The days of the week in French start with </a:t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 err="1" smtClean="0">
                <a:latin typeface="My Happy Ending" pitchFamily="2" charset="0"/>
                <a:ea typeface="My Happy Ending" pitchFamily="2" charset="0"/>
              </a:rPr>
              <a:t>lundi</a:t>
            </a: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> which is Monday.</a:t>
            </a:r>
            <a:endParaRPr lang="en-GB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3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51" y="1167619"/>
            <a:ext cx="80295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0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563" y="407964"/>
            <a:ext cx="10250658" cy="540199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>
                <a:latin typeface="My Happy Ending" pitchFamily="2" charset="0"/>
                <a:ea typeface="My Happy Ending" pitchFamily="2" charset="0"/>
              </a:rPr>
            </a:b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>
                <a:latin typeface="My Happy Ending" pitchFamily="2" charset="0"/>
                <a:ea typeface="My Happy Ending" pitchFamily="2" charset="0"/>
              </a:rPr>
            </a:br>
            <a:endParaRPr lang="en-GB" sz="53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166" y="604911"/>
            <a:ext cx="109587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Here are the days of the week in French written next to the day of the week in English:</a:t>
            </a:r>
          </a:p>
          <a:p>
            <a:pPr algn="ctr"/>
            <a:r>
              <a:rPr lang="en-GB" sz="3600" dirty="0" err="1" smtClean="0">
                <a:latin typeface="My Happy Ending" pitchFamily="2" charset="0"/>
                <a:ea typeface="My Happy Ending" pitchFamily="2" charset="0"/>
              </a:rPr>
              <a:t>l</a:t>
            </a:r>
            <a:r>
              <a:rPr lang="en-GB" sz="3600" dirty="0" err="1" smtClean="0">
                <a:latin typeface="My Happy Ending" pitchFamily="2" charset="0"/>
                <a:ea typeface="My Happy Ending" pitchFamily="2" charset="0"/>
              </a:rPr>
              <a:t>undi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– Monday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 err="1">
                <a:latin typeface="My Happy Ending" pitchFamily="2" charset="0"/>
                <a:ea typeface="My Happy Ending" pitchFamily="2" charset="0"/>
              </a:rPr>
              <a:t>m</a:t>
            </a:r>
            <a:r>
              <a:rPr lang="en-GB" sz="3600" dirty="0" err="1" smtClean="0">
                <a:latin typeface="My Happy Ending" pitchFamily="2" charset="0"/>
                <a:ea typeface="My Happy Ending" pitchFamily="2" charset="0"/>
              </a:rPr>
              <a:t>ardi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– Tuesday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 err="1" smtClean="0">
                <a:latin typeface="My Happy Ending" pitchFamily="2" charset="0"/>
                <a:ea typeface="My Happy Ending" pitchFamily="2" charset="0"/>
              </a:rPr>
              <a:t>mercredi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– Wednesday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 err="1" smtClean="0">
                <a:latin typeface="My Happy Ending" pitchFamily="2" charset="0"/>
                <a:ea typeface="My Happy Ending" pitchFamily="2" charset="0"/>
              </a:rPr>
              <a:t>jeudi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– Thursday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 err="1" smtClean="0">
                <a:latin typeface="My Happy Ending" pitchFamily="2" charset="0"/>
                <a:ea typeface="My Happy Ending" pitchFamily="2" charset="0"/>
              </a:rPr>
              <a:t>vendredi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– Friday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 err="1" smtClean="0">
                <a:latin typeface="My Happy Ending" pitchFamily="2" charset="0"/>
                <a:ea typeface="My Happy Ending" pitchFamily="2" charset="0"/>
              </a:rPr>
              <a:t>samedi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– Saturday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 err="1" smtClean="0">
                <a:latin typeface="My Happy Ending" pitchFamily="2" charset="0"/>
                <a:ea typeface="My Happy Ending" pitchFamily="2" charset="0"/>
              </a:rPr>
              <a:t>dimanche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 – Sunday</a:t>
            </a:r>
          </a:p>
          <a:p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There is something different about the way French people write days of the week. Can you spot it?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0256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563" y="407964"/>
            <a:ext cx="10250658" cy="540199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>
                <a:latin typeface="My Happy Ending" pitchFamily="2" charset="0"/>
                <a:ea typeface="My Happy Ending" pitchFamily="2" charset="0"/>
              </a:rPr>
            </a:b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>
                <a:latin typeface="My Happy Ending" pitchFamily="2" charset="0"/>
                <a:ea typeface="My Happy Ending" pitchFamily="2" charset="0"/>
              </a:rPr>
            </a:br>
            <a:endParaRPr lang="en-GB" sz="53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166" y="604911"/>
            <a:ext cx="109587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Yes, that’s right. They don’t use a capital letter to start each day, but in English we do use a capital letter to start each day.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2690812"/>
            <a:ext cx="6540145" cy="31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1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024" y="478301"/>
            <a:ext cx="10954042" cy="513470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>
                <a:latin typeface="My Happy Ending" pitchFamily="2" charset="0"/>
                <a:ea typeface="My Happy Ending" pitchFamily="2" charset="0"/>
              </a:rPr>
            </a:b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>
                <a:latin typeface="My Happy Ending" pitchFamily="2" charset="0"/>
                <a:ea typeface="My Happy Ending" pitchFamily="2" charset="0"/>
              </a:rPr>
            </a:br>
            <a:r>
              <a:rPr lang="en-GB" sz="5300" dirty="0" smtClean="0">
                <a:latin typeface="My Happy Ending" pitchFamily="2" charset="0"/>
                <a:ea typeface="My Happy Ending" pitchFamily="2" charset="0"/>
              </a:rPr>
              <a:t>Your task is to write each day of the week in French and draw something that you do on that day. For example, if you go swimming on a Monday, and go to Grandma’s on a Tuesday, you might do this:</a:t>
            </a:r>
            <a:br>
              <a:rPr lang="en-GB" sz="5300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 err="1">
                <a:latin typeface="My Happy Ending" pitchFamily="2" charset="0"/>
                <a:ea typeface="My Happy Ending" pitchFamily="2" charset="0"/>
              </a:rPr>
              <a:t>l</a:t>
            </a:r>
            <a:r>
              <a:rPr lang="en-GB" dirty="0" err="1" smtClean="0">
                <a:latin typeface="My Happy Ending" pitchFamily="2" charset="0"/>
                <a:ea typeface="My Happy Ending" pitchFamily="2" charset="0"/>
              </a:rPr>
              <a:t>undi</a:t>
            </a: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> </a:t>
            </a:r>
            <a:br>
              <a:rPr lang="en-GB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dirty="0" err="1" smtClean="0">
                <a:latin typeface="My Happy Ending" pitchFamily="2" charset="0"/>
                <a:ea typeface="My Happy Ending" pitchFamily="2" charset="0"/>
              </a:rPr>
              <a:t>mardi</a:t>
            </a: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> </a:t>
            </a:r>
            <a:endParaRPr lang="en-GB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2" y="3101926"/>
            <a:ext cx="900333" cy="1167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364" y="4855259"/>
            <a:ext cx="1265328" cy="13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89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My Happy Ending</vt:lpstr>
      <vt:lpstr>Office Theme</vt:lpstr>
      <vt:lpstr>Days of the Week  in French</vt:lpstr>
      <vt:lpstr>Listen to and learn to sing the days of the week song on the next slide. You will probably need to listen to it a few times and practise it.  The days of the week in French start with  lundi which is Monday.</vt:lpstr>
      <vt:lpstr>PowerPoint Presentation</vt:lpstr>
      <vt:lpstr>      </vt:lpstr>
      <vt:lpstr>      </vt:lpstr>
      <vt:lpstr>    Your task is to write each day of the week in French and draw something that you do on that day. For example, if you go swimming on a Monday, and go to Grandma’s on a Tuesday, you might do this:  lundi   mardi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Days of the Week  in French</dc:title>
  <dc:creator>Deborah Hamilton</dc:creator>
  <cp:lastModifiedBy>Deborah Hamilton</cp:lastModifiedBy>
  <cp:revision>5</cp:revision>
  <dcterms:created xsi:type="dcterms:W3CDTF">2021-06-24T14:36:00Z</dcterms:created>
  <dcterms:modified xsi:type="dcterms:W3CDTF">2021-06-24T14:51:49Z</dcterms:modified>
</cp:coreProperties>
</file>