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6CDC6-A963-4FDF-AF28-EA44DF3643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75C5BD-12CC-4308-A946-AC9E2B826D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47750-DA07-42FA-94A8-01359C0F9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84628-51FF-4AE4-AA6C-03043A73D3E6}" type="datetimeFigureOut">
              <a:rPr lang="en-GB" smtClean="0"/>
              <a:t>04/07/2021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96949-7C95-4429-8652-5F96FD77E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FA6A3-731D-4528-A221-6E1118A3D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17CD-43D4-4F8C-9D1D-799AA5736E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120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5411D-C45F-441B-8696-7288453B4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4F36D6-5F94-4481-8B60-E8A7407218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46174-E20F-44D9-B3E1-26B0BB490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84628-51FF-4AE4-AA6C-03043A73D3E6}" type="datetimeFigureOut">
              <a:rPr lang="en-GB" smtClean="0"/>
              <a:t>04/07/2021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C1925-285B-4998-BD6C-9837F78F0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916C3-B719-49A4-8C1F-FE03F6ADB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17CD-43D4-4F8C-9D1D-799AA5736E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370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A204AC-6D43-4F5B-A9F5-17F3D79F60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FD8B7-B3E8-48BD-A54E-4BAEC66065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48FC4-B45A-408F-8683-AD74B106C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84628-51FF-4AE4-AA6C-03043A73D3E6}" type="datetimeFigureOut">
              <a:rPr lang="en-GB" smtClean="0"/>
              <a:t>04/07/2021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87ADD-5DDD-43C5-AA4E-18EE1BA53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E402E-B3CB-47DD-8F18-7F407CF3D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17CD-43D4-4F8C-9D1D-799AA5736E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535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B2783-4278-43B5-8B63-001BECABA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34882-DFE5-4719-92A5-FB2BEE846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C7B60-7503-4EBD-B5B6-951895F90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84628-51FF-4AE4-AA6C-03043A73D3E6}" type="datetimeFigureOut">
              <a:rPr lang="en-GB" smtClean="0"/>
              <a:t>04/07/2021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1C2D9-A376-41E0-B6A0-BAF375326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FDEF5-40D6-46A8-95B1-E1DEA2F82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17CD-43D4-4F8C-9D1D-799AA5736E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73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A1329-D6FF-4358-A828-92E6FC486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117E5-B376-4BD9-B5F7-3A3BFAFB4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4CBB2-D3E8-48A2-8492-B5E67BE47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84628-51FF-4AE4-AA6C-03043A73D3E6}" type="datetimeFigureOut">
              <a:rPr lang="en-GB" smtClean="0"/>
              <a:t>04/07/2021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8C2F0-701D-43A2-B904-474FBF8AC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08B39-0FC7-4ECF-96A4-1B9868DD7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17CD-43D4-4F8C-9D1D-799AA5736E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737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5960-B3AC-4386-9E64-049979E46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2363A-B6CF-4150-B5F8-6D8015D47F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1AA3E1-9244-45D5-B334-7324BCD00F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AC573D-E5D2-442A-9B16-D3FE3B7FF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84628-51FF-4AE4-AA6C-03043A73D3E6}" type="datetimeFigureOut">
              <a:rPr lang="en-GB" smtClean="0"/>
              <a:t>04/07/2021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45CBB0-A4E7-4EAE-A45E-5FD242D17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645D11-8CEC-4CFA-8536-FADC59736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17CD-43D4-4F8C-9D1D-799AA5736E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94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3F819-3ED0-4E5B-B478-47A16F25C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B099D8-69EB-4C20-B887-CA0734C55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200C95-7EE9-46B3-8455-7C119157B8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0BD8E1-5216-4145-90C6-176869DFE2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5E089B-30C4-4CCE-98DC-F28C540722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51C08D-DD6E-47AB-A76B-78EF16A80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84628-51FF-4AE4-AA6C-03043A73D3E6}" type="datetimeFigureOut">
              <a:rPr lang="en-GB" smtClean="0"/>
              <a:t>04/07/2021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A72ED6-74DD-4340-A769-964237E1F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15693C-D0FC-4924-B69A-9C66DA275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17CD-43D4-4F8C-9D1D-799AA5736E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752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4A4F7-EA52-4342-9543-7052FA4D8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D1F0D4-513D-4586-AD39-A2DF98732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84628-51FF-4AE4-AA6C-03043A73D3E6}" type="datetimeFigureOut">
              <a:rPr lang="en-GB" smtClean="0"/>
              <a:t>04/07/2021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468A1A-171A-4697-AEDB-8BE251E49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6AAE87-6070-40A7-9271-0621420DA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17CD-43D4-4F8C-9D1D-799AA5736E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340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455753-734C-4EB3-B1CB-7E0DC2D58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84628-51FF-4AE4-AA6C-03043A73D3E6}" type="datetimeFigureOut">
              <a:rPr lang="en-GB" smtClean="0"/>
              <a:t>04/07/2021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36C2B1-8B3C-4EE6-A0DB-47E7CC0E1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AEFA88-26BD-49A2-8C2A-8FC563EA1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17CD-43D4-4F8C-9D1D-799AA5736E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408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F7E01-5EE9-4D95-881A-89BCDE66E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A1A34-6903-44B4-B977-D4B97B57E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94C60B-820E-40D1-9DC0-E657DA687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A8652F-403F-47EC-9D10-4C12B7516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84628-51FF-4AE4-AA6C-03043A73D3E6}" type="datetimeFigureOut">
              <a:rPr lang="en-GB" smtClean="0"/>
              <a:t>04/07/2021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E40B71-0F04-4F07-9F59-FC585A408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A29D34-20B0-4AD0-8AAC-9A93749C8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17CD-43D4-4F8C-9D1D-799AA5736E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751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5E867-778F-4EAB-9088-6B77B4C21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56C637-2EAC-4741-9A55-1394B1B6B5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52F1C8-6A2F-4494-A102-E54660383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DC5D5D-A645-499D-87DA-0075C6339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84628-51FF-4AE4-AA6C-03043A73D3E6}" type="datetimeFigureOut">
              <a:rPr lang="en-GB" smtClean="0"/>
              <a:t>04/07/2021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2D6EAB-23B5-4916-9694-23A119B90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497AA3-81F2-443D-9EB4-75CAC0463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17CD-43D4-4F8C-9D1D-799AA5736E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481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65A3BF-2558-4FAF-A8AB-7CA7C8013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3DB48-D5E6-44CB-B97D-F5C99E188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672AF-B767-46DE-B428-5CEAF2B81E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84628-51FF-4AE4-AA6C-03043A73D3E6}" type="datetimeFigureOut">
              <a:rPr lang="en-GB" smtClean="0"/>
              <a:t>04/07/2021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664A1-BE07-46BC-9C00-EA23EFCF3B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78136-4C83-48BC-AD16-4013590A8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717CD-43D4-4F8C-9D1D-799AA5736E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22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youtube.com/watch?v=0J9lNzvvn30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jjt-c282q3A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D1D9EE-3501-4676-A792-2E7BF4ABE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837" y="647700"/>
            <a:ext cx="10220325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850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0B4CB6-78DD-43BD-9F79-091744ADE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133475"/>
            <a:ext cx="1104900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74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BDC90A-3D94-4556-9E8B-98031BEE5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422" y="323849"/>
            <a:ext cx="5156808" cy="41818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68ED61-D933-4DF9-BDA2-C179DB6D5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0487" y="1431095"/>
            <a:ext cx="4188516" cy="31856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DCB543-76ED-4C59-B523-DEDAB58ED4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073" y="4114801"/>
            <a:ext cx="3429000" cy="2419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765230-1775-4B55-A3D7-B56A23D39A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2230" y="223832"/>
            <a:ext cx="3533775" cy="1743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07DC0E-B1B4-4DA3-8714-BEAF08C4C2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3312" y="4055374"/>
            <a:ext cx="4067175" cy="2419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9C5077-35ED-4128-AA1C-E14E66E4C3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8832" y="4473232"/>
            <a:ext cx="317182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880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0DF7917A-EA60-4FA6-AF02-141D222D0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162" y="781050"/>
            <a:ext cx="8829675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45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15D410-B7FC-4B3B-99F6-9D1807090CCF}"/>
              </a:ext>
            </a:extLst>
          </p:cNvPr>
          <p:cNvSpPr/>
          <p:nvPr/>
        </p:nvSpPr>
        <p:spPr>
          <a:xfrm>
            <a:off x="1364974" y="636104"/>
            <a:ext cx="777902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A - Z Olympics Quiz</a:t>
            </a:r>
          </a:p>
          <a:p>
            <a:endParaRPr lang="en-GB" sz="36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GB" sz="3600" dirty="0">
                <a:solidFill>
                  <a:srgbClr val="0000FF"/>
                </a:solidFill>
                <a:latin typeface="Comic Sans MS" panose="030F0702030302020204" pitchFamily="66" charset="0"/>
              </a:rPr>
              <a:t>Can you complete each letter of the alphabet with either an Olympic sportsmen, event, city or county or Olympic related word e.g. flame or rings? </a:t>
            </a:r>
          </a:p>
          <a:p>
            <a:r>
              <a:rPr lang="en-GB" sz="3600" dirty="0">
                <a:solidFill>
                  <a:srgbClr val="0000FF"/>
                </a:solidFill>
                <a:latin typeface="Comic Sans MS" panose="030F0702030302020204" pitchFamily="66" charset="0"/>
              </a:rPr>
              <a:t>(anyone who gets x or z should get a gold medal!)</a:t>
            </a:r>
          </a:p>
        </p:txBody>
      </p:sp>
    </p:spTree>
    <p:extLst>
      <p:ext uri="{BB962C8B-B14F-4D97-AF65-F5344CB8AC3E}">
        <p14:creationId xmlns:p14="http://schemas.microsoft.com/office/powerpoint/2010/main" val="3078870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2F8136-9FB7-47D2-A5C9-B6035658817E}"/>
              </a:ext>
            </a:extLst>
          </p:cNvPr>
          <p:cNvSpPr/>
          <p:nvPr/>
        </p:nvSpPr>
        <p:spPr>
          <a:xfrm>
            <a:off x="1325217" y="544781"/>
            <a:ext cx="894521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</a:rPr>
              <a:t>Some of the things that are happening this week…</a:t>
            </a:r>
          </a:p>
          <a:p>
            <a:endParaRPr lang="en-GB" sz="2800" dirty="0">
              <a:solidFill>
                <a:srgbClr val="000000"/>
              </a:solidFill>
            </a:endParaRPr>
          </a:p>
          <a:p>
            <a:r>
              <a:rPr lang="en-GB" sz="2800" dirty="0">
                <a:solidFill>
                  <a:srgbClr val="000000"/>
                </a:solidFill>
              </a:rPr>
              <a:t>- Beat your personal best</a:t>
            </a:r>
          </a:p>
          <a:p>
            <a:r>
              <a:rPr lang="en-GB" sz="2800" dirty="0">
                <a:solidFill>
                  <a:srgbClr val="000000"/>
                </a:solidFill>
              </a:rPr>
              <a:t>- Compete in house tournaments</a:t>
            </a:r>
          </a:p>
          <a:p>
            <a:r>
              <a:rPr lang="en-GB" sz="2800" dirty="0">
                <a:solidFill>
                  <a:srgbClr val="000000"/>
                </a:solidFill>
              </a:rPr>
              <a:t>- Design an Olympic mascot</a:t>
            </a:r>
          </a:p>
          <a:p>
            <a:r>
              <a:rPr lang="en-GB" sz="2800" dirty="0">
                <a:solidFill>
                  <a:srgbClr val="000000"/>
                </a:solidFill>
              </a:rPr>
              <a:t>- Create healthy food for an Olympic athlete</a:t>
            </a:r>
          </a:p>
          <a:p>
            <a:r>
              <a:rPr lang="en-GB" sz="2800" dirty="0">
                <a:solidFill>
                  <a:srgbClr val="000000"/>
                </a:solidFill>
              </a:rPr>
              <a:t>- Learn about famous Olympic athletes</a:t>
            </a:r>
          </a:p>
          <a:p>
            <a:r>
              <a:rPr lang="en-GB" sz="2800" dirty="0">
                <a:solidFill>
                  <a:srgbClr val="000000"/>
                </a:solidFill>
              </a:rPr>
              <a:t>- Learn about an iconic Olympic games</a:t>
            </a:r>
          </a:p>
          <a:p>
            <a:r>
              <a:rPr lang="en-GB" sz="2800" dirty="0">
                <a:solidFill>
                  <a:srgbClr val="000000"/>
                </a:solidFill>
              </a:rPr>
              <a:t>- Create Olympic theme art</a:t>
            </a:r>
          </a:p>
          <a:p>
            <a:r>
              <a:rPr lang="en-GB" sz="2800" dirty="0"/>
              <a:t>- Explore geography with the Olympics</a:t>
            </a:r>
          </a:p>
          <a:p>
            <a:r>
              <a:rPr lang="en-GB" sz="2800" dirty="0"/>
              <a:t>- Design and celebrate a garden party</a:t>
            </a:r>
          </a:p>
          <a:p>
            <a:r>
              <a:rPr lang="en-GB" sz="2800" dirty="0"/>
              <a:t>- Get dressed up (in your fancy pants clothes)</a:t>
            </a:r>
          </a:p>
          <a:p>
            <a:r>
              <a:rPr lang="en-GB" sz="2800" dirty="0"/>
              <a:t>- Make and fly kites</a:t>
            </a:r>
          </a:p>
          <a:p>
            <a:pPr marL="457200" indent="-457200">
              <a:buFontTx/>
              <a:buChar char="-"/>
            </a:pPr>
            <a:endParaRPr lang="en-GB" sz="32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56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4FD7AA-DC7D-480B-AE02-6F7831793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225" y="776287"/>
            <a:ext cx="9353550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833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FABFFD-721E-4FD6-9F93-C8AA6FA1B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909" y="1475546"/>
            <a:ext cx="9078181" cy="52300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8197F9-2563-4E1F-9A53-AEFB4E0BF86F}"/>
              </a:ext>
            </a:extLst>
          </p:cNvPr>
          <p:cNvSpPr txBox="1"/>
          <p:nvPr/>
        </p:nvSpPr>
        <p:spPr>
          <a:xfrm>
            <a:off x="1961322" y="848139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/>
              <a:t>Olympic Values </a:t>
            </a:r>
          </a:p>
        </p:txBody>
      </p:sp>
    </p:spTree>
    <p:extLst>
      <p:ext uri="{BB962C8B-B14F-4D97-AF65-F5344CB8AC3E}">
        <p14:creationId xmlns:p14="http://schemas.microsoft.com/office/powerpoint/2010/main" val="2545796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A87173-B73B-4D47-9CDD-D5468F876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725" y="2604051"/>
            <a:ext cx="5388815" cy="32931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B519B2-F80B-4761-BB18-9BBF92686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460" y="2560045"/>
            <a:ext cx="4714462" cy="38585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9B15FD-FB80-45BE-883B-BB87E8259E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0862" y="439392"/>
            <a:ext cx="389572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30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D0EA82-CB6E-4B51-9BBB-A2A2A8446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12" y="142846"/>
            <a:ext cx="6619875" cy="6467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96F731-AFEE-42FA-AD4A-A5201028C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512" y="3045089"/>
            <a:ext cx="6368705" cy="26114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7949C5-4D97-46D0-A289-D0AC68B9D0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3355" y="1169512"/>
            <a:ext cx="4198662" cy="220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03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FF3C80-DC62-4464-B40D-F6315B404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814387"/>
            <a:ext cx="7924800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54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492722-2452-4824-9B91-6D9970158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5" y="681037"/>
            <a:ext cx="8667750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83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1D07DEEB-A488-43A1-BDFE-EEA3D185B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75" y="700087"/>
            <a:ext cx="10610850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920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A4CE71-B890-488F-9B61-0735FC41C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619125"/>
            <a:ext cx="11296650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46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131</Words>
  <Application>Microsoft Office PowerPoint</Application>
  <PresentationFormat>Widescreen</PresentationFormat>
  <Paragraphs>18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 Hamilton</dc:creator>
  <cp:lastModifiedBy>Debbie Hamilton</cp:lastModifiedBy>
  <cp:revision>7</cp:revision>
  <dcterms:created xsi:type="dcterms:W3CDTF">2021-07-04T12:18:58Z</dcterms:created>
  <dcterms:modified xsi:type="dcterms:W3CDTF">2021-07-04T12:42:49Z</dcterms:modified>
</cp:coreProperties>
</file>