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4EF2C-5719-464B-A9F0-F68663828085}"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15876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4EF2C-5719-464B-A9F0-F68663828085}"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201947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4EF2C-5719-464B-A9F0-F68663828085}"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250034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4EF2C-5719-464B-A9F0-F68663828085}"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339791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74EF2C-5719-464B-A9F0-F68663828085}"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49503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4EF2C-5719-464B-A9F0-F68663828085}"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179734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4EF2C-5719-464B-A9F0-F68663828085}"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76151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4EF2C-5719-464B-A9F0-F68663828085}"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34774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4EF2C-5719-464B-A9F0-F68663828085}"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188199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4EF2C-5719-464B-A9F0-F68663828085}"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389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4EF2C-5719-464B-A9F0-F68663828085}"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687D1-48C8-472F-A44C-DE8DE76C0E46}" type="slidenum">
              <a:rPr lang="en-GB" smtClean="0"/>
              <a:t>‹#›</a:t>
            </a:fld>
            <a:endParaRPr lang="en-GB"/>
          </a:p>
        </p:txBody>
      </p:sp>
    </p:spTree>
    <p:extLst>
      <p:ext uri="{BB962C8B-B14F-4D97-AF65-F5344CB8AC3E}">
        <p14:creationId xmlns:p14="http://schemas.microsoft.com/office/powerpoint/2010/main" val="35440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accent1">
                <a:lumMod val="0"/>
                <a:lumOff val="100000"/>
              </a:schemeClr>
            </a:gs>
            <a:gs pos="100000">
              <a:srgbClr val="FFC0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4EF2C-5719-464B-A9F0-F68663828085}" type="datetimeFigureOut">
              <a:rPr lang="en-GB" smtClean="0"/>
              <a:t>05/05/2020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687D1-48C8-472F-A44C-DE8DE76C0E46}" type="slidenum">
              <a:rPr lang="en-GB" smtClean="0"/>
              <a:t>‹#›</a:t>
            </a:fld>
            <a:endParaRPr lang="en-GB"/>
          </a:p>
        </p:txBody>
      </p:sp>
    </p:spTree>
    <p:extLst>
      <p:ext uri="{BB962C8B-B14F-4D97-AF65-F5344CB8AC3E}">
        <p14:creationId xmlns:p14="http://schemas.microsoft.com/office/powerpoint/2010/main" val="1794820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topics/zcbkcj6/articles/zc7m7p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topics/zbnrmfr/articles/zrwkhbk"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bbc.co.uk/bitesize/topics/zbnrmfr/articles/zjhxgw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8681-4056-4AB9-9321-95266FB060D1}"/>
              </a:ext>
            </a:extLst>
          </p:cNvPr>
          <p:cNvSpPr>
            <a:spLocks noGrp="1"/>
          </p:cNvSpPr>
          <p:nvPr>
            <p:ph type="ctrTitle"/>
          </p:nvPr>
        </p:nvSpPr>
        <p:spPr>
          <a:xfrm>
            <a:off x="1819422" y="1707759"/>
            <a:ext cx="9144000" cy="2387600"/>
          </a:xfrm>
        </p:spPr>
        <p:txBody>
          <a:bodyPr/>
          <a:lstStyle/>
          <a:p>
            <a:r>
              <a:rPr lang="en-GB" dirty="0"/>
              <a:t>How does Music make</a:t>
            </a:r>
            <a:br>
              <a:rPr lang="en-GB" dirty="0"/>
            </a:br>
            <a:r>
              <a:rPr lang="en-GB" dirty="0"/>
              <a:t>you feel?</a:t>
            </a:r>
          </a:p>
        </p:txBody>
      </p:sp>
      <p:pic>
        <p:nvPicPr>
          <p:cNvPr id="4" name="Picture 3">
            <a:extLst>
              <a:ext uri="{FF2B5EF4-FFF2-40B4-BE49-F238E27FC236}">
                <a16:creationId xmlns:a16="http://schemas.microsoft.com/office/drawing/2014/main" id="{8CCDC866-1267-4822-9E11-2574BC9DE3FC}"/>
              </a:ext>
            </a:extLst>
          </p:cNvPr>
          <p:cNvPicPr>
            <a:picLocks noChangeAspect="1"/>
          </p:cNvPicPr>
          <p:nvPr/>
        </p:nvPicPr>
        <p:blipFill>
          <a:blip r:embed="rId2"/>
          <a:stretch>
            <a:fillRect/>
          </a:stretch>
        </p:blipFill>
        <p:spPr>
          <a:xfrm rot="1359741">
            <a:off x="435405" y="4881664"/>
            <a:ext cx="2153383" cy="1481405"/>
          </a:xfrm>
          <a:prstGeom prst="rect">
            <a:avLst/>
          </a:prstGeom>
        </p:spPr>
      </p:pic>
      <p:pic>
        <p:nvPicPr>
          <p:cNvPr id="6" name="Picture 5">
            <a:extLst>
              <a:ext uri="{FF2B5EF4-FFF2-40B4-BE49-F238E27FC236}">
                <a16:creationId xmlns:a16="http://schemas.microsoft.com/office/drawing/2014/main" id="{7C96B831-7C9A-4785-B6FB-B9AEDFF7A24B}"/>
              </a:ext>
            </a:extLst>
          </p:cNvPr>
          <p:cNvPicPr>
            <a:picLocks noChangeAspect="1"/>
          </p:cNvPicPr>
          <p:nvPr/>
        </p:nvPicPr>
        <p:blipFill rotWithShape="1">
          <a:blip r:embed="rId3"/>
          <a:srcRect b="37984"/>
          <a:stretch/>
        </p:blipFill>
        <p:spPr>
          <a:xfrm>
            <a:off x="9181661" y="4832263"/>
            <a:ext cx="2777197" cy="1722316"/>
          </a:xfrm>
          <a:prstGeom prst="rect">
            <a:avLst/>
          </a:prstGeom>
        </p:spPr>
      </p:pic>
      <p:pic>
        <p:nvPicPr>
          <p:cNvPr id="7" name="Picture 6">
            <a:extLst>
              <a:ext uri="{FF2B5EF4-FFF2-40B4-BE49-F238E27FC236}">
                <a16:creationId xmlns:a16="http://schemas.microsoft.com/office/drawing/2014/main" id="{5D0FB2A7-0178-4BDC-BAE4-CB86C180D310}"/>
              </a:ext>
            </a:extLst>
          </p:cNvPr>
          <p:cNvPicPr>
            <a:picLocks noChangeAspect="1"/>
          </p:cNvPicPr>
          <p:nvPr/>
        </p:nvPicPr>
        <p:blipFill rotWithShape="1">
          <a:blip r:embed="rId4"/>
          <a:srcRect l="12420" r="28503" b="50000"/>
          <a:stretch/>
        </p:blipFill>
        <p:spPr>
          <a:xfrm rot="526843">
            <a:off x="9866142" y="391960"/>
            <a:ext cx="1941342" cy="1095375"/>
          </a:xfrm>
          <a:prstGeom prst="rect">
            <a:avLst/>
          </a:prstGeom>
        </p:spPr>
      </p:pic>
      <p:pic>
        <p:nvPicPr>
          <p:cNvPr id="8" name="Picture 7">
            <a:extLst>
              <a:ext uri="{FF2B5EF4-FFF2-40B4-BE49-F238E27FC236}">
                <a16:creationId xmlns:a16="http://schemas.microsoft.com/office/drawing/2014/main" id="{78F81102-74A5-498E-BABD-66C48FF83C21}"/>
              </a:ext>
            </a:extLst>
          </p:cNvPr>
          <p:cNvPicPr>
            <a:picLocks noChangeAspect="1"/>
          </p:cNvPicPr>
          <p:nvPr/>
        </p:nvPicPr>
        <p:blipFill>
          <a:blip r:embed="rId5"/>
          <a:stretch>
            <a:fillRect/>
          </a:stretch>
        </p:blipFill>
        <p:spPr>
          <a:xfrm>
            <a:off x="3483458" y="4608325"/>
            <a:ext cx="5260145" cy="1946254"/>
          </a:xfrm>
          <a:prstGeom prst="rect">
            <a:avLst/>
          </a:prstGeom>
        </p:spPr>
      </p:pic>
      <p:pic>
        <p:nvPicPr>
          <p:cNvPr id="9" name="Picture 8">
            <a:extLst>
              <a:ext uri="{FF2B5EF4-FFF2-40B4-BE49-F238E27FC236}">
                <a16:creationId xmlns:a16="http://schemas.microsoft.com/office/drawing/2014/main" id="{EE5AF9FF-DC76-4EDA-A339-54AF4F3D2A85}"/>
              </a:ext>
            </a:extLst>
          </p:cNvPr>
          <p:cNvPicPr>
            <a:picLocks noChangeAspect="1"/>
          </p:cNvPicPr>
          <p:nvPr/>
        </p:nvPicPr>
        <p:blipFill>
          <a:blip r:embed="rId6"/>
          <a:stretch>
            <a:fillRect/>
          </a:stretch>
        </p:blipFill>
        <p:spPr>
          <a:xfrm>
            <a:off x="228453" y="250202"/>
            <a:ext cx="2847975" cy="1600200"/>
          </a:xfrm>
          <a:prstGeom prst="rect">
            <a:avLst/>
          </a:prstGeom>
        </p:spPr>
      </p:pic>
      <p:pic>
        <p:nvPicPr>
          <p:cNvPr id="10" name="Picture 9">
            <a:extLst>
              <a:ext uri="{FF2B5EF4-FFF2-40B4-BE49-F238E27FC236}">
                <a16:creationId xmlns:a16="http://schemas.microsoft.com/office/drawing/2014/main" id="{FA071F0E-D1EE-4B3B-856F-AC5B5155FA83}"/>
              </a:ext>
            </a:extLst>
          </p:cNvPr>
          <p:cNvPicPr>
            <a:picLocks noChangeAspect="1"/>
          </p:cNvPicPr>
          <p:nvPr/>
        </p:nvPicPr>
        <p:blipFill>
          <a:blip r:embed="rId7"/>
          <a:stretch>
            <a:fillRect/>
          </a:stretch>
        </p:blipFill>
        <p:spPr>
          <a:xfrm>
            <a:off x="4385842" y="186458"/>
            <a:ext cx="3455376" cy="1727688"/>
          </a:xfrm>
          <a:prstGeom prst="rect">
            <a:avLst/>
          </a:prstGeom>
        </p:spPr>
      </p:pic>
      <p:pic>
        <p:nvPicPr>
          <p:cNvPr id="11" name="Picture 10">
            <a:extLst>
              <a:ext uri="{FF2B5EF4-FFF2-40B4-BE49-F238E27FC236}">
                <a16:creationId xmlns:a16="http://schemas.microsoft.com/office/drawing/2014/main" id="{8EF34497-BC7C-4A55-9D02-5E8DACF4EF6E}"/>
              </a:ext>
            </a:extLst>
          </p:cNvPr>
          <p:cNvPicPr>
            <a:picLocks noChangeAspect="1"/>
          </p:cNvPicPr>
          <p:nvPr/>
        </p:nvPicPr>
        <p:blipFill rotWithShape="1">
          <a:blip r:embed="rId8"/>
          <a:srcRect l="10886" t="10871" r="13632" b="20821"/>
          <a:stretch/>
        </p:blipFill>
        <p:spPr>
          <a:xfrm>
            <a:off x="406107" y="2189958"/>
            <a:ext cx="2211978" cy="2161884"/>
          </a:xfrm>
          <a:prstGeom prst="rect">
            <a:avLst/>
          </a:prstGeom>
        </p:spPr>
      </p:pic>
      <p:pic>
        <p:nvPicPr>
          <p:cNvPr id="12" name="Picture 11">
            <a:extLst>
              <a:ext uri="{FF2B5EF4-FFF2-40B4-BE49-F238E27FC236}">
                <a16:creationId xmlns:a16="http://schemas.microsoft.com/office/drawing/2014/main" id="{8DF9E985-08A6-405D-BC54-8050E1E9DB66}"/>
              </a:ext>
            </a:extLst>
          </p:cNvPr>
          <p:cNvPicPr>
            <a:picLocks noChangeAspect="1"/>
          </p:cNvPicPr>
          <p:nvPr/>
        </p:nvPicPr>
        <p:blipFill rotWithShape="1">
          <a:blip r:embed="rId9"/>
          <a:srcRect t="57211"/>
          <a:stretch/>
        </p:blipFill>
        <p:spPr>
          <a:xfrm rot="20312815">
            <a:off x="9180250" y="2951609"/>
            <a:ext cx="2780017" cy="1189543"/>
          </a:xfrm>
          <a:prstGeom prst="rect">
            <a:avLst/>
          </a:prstGeom>
        </p:spPr>
      </p:pic>
    </p:spTree>
    <p:extLst>
      <p:ext uri="{BB962C8B-B14F-4D97-AF65-F5344CB8AC3E}">
        <p14:creationId xmlns:p14="http://schemas.microsoft.com/office/powerpoint/2010/main" val="190404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F0FB00-0FED-41CF-8CB7-826BF849D3ED}"/>
              </a:ext>
            </a:extLst>
          </p:cNvPr>
          <p:cNvSpPr/>
          <p:nvPr/>
        </p:nvSpPr>
        <p:spPr>
          <a:xfrm>
            <a:off x="5233590" y="5628463"/>
            <a:ext cx="6467061" cy="369332"/>
          </a:xfrm>
          <a:prstGeom prst="rect">
            <a:avLst/>
          </a:prstGeom>
        </p:spPr>
        <p:txBody>
          <a:bodyPr wrap="square">
            <a:spAutoFit/>
          </a:bodyPr>
          <a:lstStyle/>
          <a:p>
            <a:r>
              <a:rPr lang="en-GB" dirty="0">
                <a:hlinkClick r:id="rId2"/>
              </a:rPr>
              <a:t>https://www.bbc.co.uk/bitesize/topics/zcbkcj6/articles/zc7m7p3</a:t>
            </a:r>
            <a:endParaRPr lang="en-GB" dirty="0"/>
          </a:p>
        </p:txBody>
      </p:sp>
      <p:sp>
        <p:nvSpPr>
          <p:cNvPr id="3" name="TextBox 2">
            <a:extLst>
              <a:ext uri="{FF2B5EF4-FFF2-40B4-BE49-F238E27FC236}">
                <a16:creationId xmlns:a16="http://schemas.microsoft.com/office/drawing/2014/main" id="{4117800B-F29E-4107-B230-7AEB48BB82D7}"/>
              </a:ext>
            </a:extLst>
          </p:cNvPr>
          <p:cNvSpPr txBox="1"/>
          <p:nvPr/>
        </p:nvSpPr>
        <p:spPr>
          <a:xfrm>
            <a:off x="1205948" y="1237901"/>
            <a:ext cx="9780103" cy="3785652"/>
          </a:xfrm>
          <a:prstGeom prst="rect">
            <a:avLst/>
          </a:prstGeom>
          <a:noFill/>
        </p:spPr>
        <p:txBody>
          <a:bodyPr wrap="square" rtlCol="0">
            <a:spAutoFit/>
          </a:bodyPr>
          <a:lstStyle/>
          <a:p>
            <a:r>
              <a:rPr lang="en-GB" sz="2400" dirty="0"/>
              <a:t>Today we’re going to be thinking about music and the impact that it has on our lives.</a:t>
            </a:r>
          </a:p>
          <a:p>
            <a:endParaRPr lang="en-GB" sz="2400" dirty="0"/>
          </a:p>
          <a:p>
            <a:r>
              <a:rPr lang="en-GB" sz="2400" dirty="0"/>
              <a:t>Music in TV and Film is used to create a mood. You know if someone is happy or good things are happening because the music is happy. You also know if something is scary or if something bad is going to happen because the music doesn’t make you feel good anymore.</a:t>
            </a:r>
          </a:p>
          <a:p>
            <a:endParaRPr lang="en-GB" sz="2400" dirty="0"/>
          </a:p>
          <a:p>
            <a:r>
              <a:rPr lang="en-GB" sz="2400" dirty="0"/>
              <a:t>Follow the link below to the BBC bitesize ‘How does music make you feel?’</a:t>
            </a:r>
          </a:p>
          <a:p>
            <a:r>
              <a:rPr lang="en-GB" sz="2400" dirty="0"/>
              <a:t>Watch the short ‘feel and emotion’ clip.</a:t>
            </a:r>
          </a:p>
        </p:txBody>
      </p:sp>
    </p:spTree>
    <p:extLst>
      <p:ext uri="{BB962C8B-B14F-4D97-AF65-F5344CB8AC3E}">
        <p14:creationId xmlns:p14="http://schemas.microsoft.com/office/powerpoint/2010/main" val="337791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F9F56-11BD-4E90-A008-99E0965EF2E2}"/>
              </a:ext>
            </a:extLst>
          </p:cNvPr>
          <p:cNvPicPr/>
          <p:nvPr/>
        </p:nvPicPr>
        <p:blipFill>
          <a:blip r:embed="rId2"/>
          <a:stretch>
            <a:fillRect/>
          </a:stretch>
        </p:blipFill>
        <p:spPr>
          <a:xfrm>
            <a:off x="6533316" y="904711"/>
            <a:ext cx="5568950" cy="5732145"/>
          </a:xfrm>
          <a:prstGeom prst="ellipse">
            <a:avLst/>
          </a:prstGeom>
        </p:spPr>
      </p:pic>
      <p:sp>
        <p:nvSpPr>
          <p:cNvPr id="5" name="TextBox 4">
            <a:extLst>
              <a:ext uri="{FF2B5EF4-FFF2-40B4-BE49-F238E27FC236}">
                <a16:creationId xmlns:a16="http://schemas.microsoft.com/office/drawing/2014/main" id="{D96C5D92-895A-4D94-9792-AF11DEB71E5F}"/>
              </a:ext>
            </a:extLst>
          </p:cNvPr>
          <p:cNvSpPr txBox="1"/>
          <p:nvPr/>
        </p:nvSpPr>
        <p:spPr>
          <a:xfrm>
            <a:off x="198785" y="678790"/>
            <a:ext cx="9356035" cy="4278094"/>
          </a:xfrm>
          <a:prstGeom prst="rect">
            <a:avLst/>
          </a:prstGeom>
          <a:noFill/>
        </p:spPr>
        <p:txBody>
          <a:bodyPr wrap="square" rtlCol="0">
            <a:spAutoFit/>
          </a:bodyPr>
          <a:lstStyle/>
          <a:p>
            <a:r>
              <a:rPr lang="en-GB" sz="2000" dirty="0"/>
              <a:t>Listen to these two choir performances. How do they make you feel? </a:t>
            </a:r>
          </a:p>
          <a:p>
            <a:r>
              <a:rPr lang="en-GB" sz="2000" dirty="0"/>
              <a:t>Use the Emotions wheel to help you.</a:t>
            </a:r>
          </a:p>
          <a:p>
            <a:endParaRPr lang="en-GB" sz="2000" dirty="0"/>
          </a:p>
          <a:p>
            <a:r>
              <a:rPr lang="en-GB" dirty="0">
                <a:hlinkClick r:id="rId3"/>
              </a:rPr>
              <a:t>https://www.bbc.co.uk/bitesize/topics/zbnrmfr/articles/zrwkhbk</a:t>
            </a:r>
            <a:r>
              <a:rPr lang="en-GB" dirty="0"/>
              <a:t> </a:t>
            </a:r>
          </a:p>
          <a:p>
            <a:endParaRPr lang="en-GB" dirty="0"/>
          </a:p>
          <a:p>
            <a:endParaRPr lang="en-GB" dirty="0"/>
          </a:p>
          <a:p>
            <a:r>
              <a:rPr lang="en-GB" dirty="0">
                <a:hlinkClick r:id="rId4"/>
              </a:rPr>
              <a:t>https://www.bbc.co.uk/bitesize/topics/zbnrmfr/articles/zjhxgwx</a:t>
            </a:r>
            <a:r>
              <a:rPr lang="en-GB" dirty="0"/>
              <a:t> </a:t>
            </a:r>
          </a:p>
          <a:p>
            <a:endParaRPr lang="en-GB" sz="2000" dirty="0"/>
          </a:p>
          <a:p>
            <a:r>
              <a:rPr lang="en-GB" sz="2000" dirty="0"/>
              <a:t>Listen to them again. Try to think about why they make you</a:t>
            </a:r>
          </a:p>
          <a:p>
            <a:r>
              <a:rPr lang="en-GB" sz="2000" dirty="0"/>
              <a:t>feel like that? What is it about them? Think about the pace,</a:t>
            </a:r>
          </a:p>
          <a:p>
            <a:r>
              <a:rPr lang="en-GB" sz="2000" dirty="0"/>
              <a:t>rhythm, melody.</a:t>
            </a:r>
          </a:p>
          <a:p>
            <a:endParaRPr lang="en-GB" sz="2000" dirty="0"/>
          </a:p>
          <a:p>
            <a:r>
              <a:rPr lang="en-GB" sz="2000" dirty="0"/>
              <a:t>Remember there are no right or wrong answers here.</a:t>
            </a:r>
          </a:p>
          <a:p>
            <a:r>
              <a:rPr lang="en-GB" sz="2000" dirty="0"/>
              <a:t>These are your ideas and your feelings.</a:t>
            </a:r>
          </a:p>
        </p:txBody>
      </p:sp>
    </p:spTree>
    <p:extLst>
      <p:ext uri="{BB962C8B-B14F-4D97-AF65-F5344CB8AC3E}">
        <p14:creationId xmlns:p14="http://schemas.microsoft.com/office/powerpoint/2010/main" val="146781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F9F56-11BD-4E90-A008-99E0965EF2E2}"/>
              </a:ext>
            </a:extLst>
          </p:cNvPr>
          <p:cNvPicPr/>
          <p:nvPr/>
        </p:nvPicPr>
        <p:blipFill>
          <a:blip r:embed="rId2"/>
          <a:stretch>
            <a:fillRect/>
          </a:stretch>
        </p:blipFill>
        <p:spPr>
          <a:xfrm>
            <a:off x="6533316" y="785443"/>
            <a:ext cx="5568950" cy="5732145"/>
          </a:xfrm>
          <a:prstGeom prst="ellipse">
            <a:avLst/>
          </a:prstGeom>
        </p:spPr>
      </p:pic>
      <p:sp>
        <p:nvSpPr>
          <p:cNvPr id="5" name="TextBox 4">
            <a:extLst>
              <a:ext uri="{FF2B5EF4-FFF2-40B4-BE49-F238E27FC236}">
                <a16:creationId xmlns:a16="http://schemas.microsoft.com/office/drawing/2014/main" id="{D96C5D92-895A-4D94-9792-AF11DEB71E5F}"/>
              </a:ext>
            </a:extLst>
          </p:cNvPr>
          <p:cNvSpPr txBox="1"/>
          <p:nvPr/>
        </p:nvSpPr>
        <p:spPr>
          <a:xfrm>
            <a:off x="142742" y="188459"/>
            <a:ext cx="9657516" cy="5940088"/>
          </a:xfrm>
          <a:prstGeom prst="rect">
            <a:avLst/>
          </a:prstGeom>
          <a:noFill/>
        </p:spPr>
        <p:txBody>
          <a:bodyPr wrap="none" rtlCol="0">
            <a:spAutoFit/>
          </a:bodyPr>
          <a:lstStyle/>
          <a:p>
            <a:r>
              <a:rPr lang="en-GB" sz="2000" dirty="0"/>
              <a:t>Now, think about songs or pieces of music that you know that make you feel different ways.</a:t>
            </a:r>
          </a:p>
          <a:p>
            <a:r>
              <a:rPr lang="en-GB" sz="2000" dirty="0"/>
              <a:t>Use the emotions wheel to help you think about different feelings you could have.</a:t>
            </a:r>
          </a:p>
          <a:p>
            <a:endParaRPr lang="en-GB" sz="2000" dirty="0"/>
          </a:p>
          <a:p>
            <a:r>
              <a:rPr lang="en-GB" sz="2000" dirty="0"/>
              <a:t>We can also think about different ways we might act.</a:t>
            </a:r>
          </a:p>
          <a:p>
            <a:endParaRPr lang="en-GB" sz="2000" dirty="0"/>
          </a:p>
          <a:p>
            <a:r>
              <a:rPr lang="en-GB" sz="2000" dirty="0"/>
              <a:t>What song or piece of music would you listen to if you were </a:t>
            </a:r>
          </a:p>
          <a:p>
            <a:r>
              <a:rPr lang="en-GB" sz="2000" dirty="0"/>
              <a:t>doing exercise? Imagine you were doing a Joe Wicks workout </a:t>
            </a:r>
          </a:p>
          <a:p>
            <a:r>
              <a:rPr lang="en-GB" sz="2000" dirty="0"/>
              <a:t>or going for a run.</a:t>
            </a:r>
          </a:p>
          <a:p>
            <a:endParaRPr lang="en-GB" sz="2000" dirty="0"/>
          </a:p>
          <a:p>
            <a:r>
              <a:rPr lang="en-GB" sz="2000" dirty="0"/>
              <a:t>What song or piece of music would make you want </a:t>
            </a:r>
          </a:p>
          <a:p>
            <a:r>
              <a:rPr lang="en-GB" sz="2000" dirty="0"/>
              <a:t>to dance? </a:t>
            </a:r>
          </a:p>
          <a:p>
            <a:endParaRPr lang="en-GB" sz="2000" dirty="0"/>
          </a:p>
          <a:p>
            <a:r>
              <a:rPr lang="en-GB" sz="2000" dirty="0"/>
              <a:t>Which song or piece of music would you play if you were </a:t>
            </a:r>
          </a:p>
          <a:p>
            <a:r>
              <a:rPr lang="en-GB" sz="2000" dirty="0"/>
              <a:t>sleepy or just wanted to chill?</a:t>
            </a:r>
          </a:p>
          <a:p>
            <a:endParaRPr lang="en-GB" sz="2000" dirty="0"/>
          </a:p>
          <a:p>
            <a:endParaRPr lang="en-GB" sz="2000" dirty="0"/>
          </a:p>
          <a:p>
            <a:r>
              <a:rPr lang="en-GB" sz="2000" dirty="0"/>
              <a:t>If you can, practise your online safety and access some music </a:t>
            </a:r>
          </a:p>
          <a:p>
            <a:r>
              <a:rPr lang="en-GB" sz="2000" dirty="0"/>
              <a:t>outlets like YouTube, iTunes or Spotify and listen to some different music.</a:t>
            </a:r>
          </a:p>
          <a:p>
            <a:r>
              <a:rPr lang="en-GB" sz="2000" dirty="0"/>
              <a:t>You could even ask your family if they have any ideas </a:t>
            </a:r>
            <a:r>
              <a:rPr lang="en-GB" sz="2000" dirty="0">
                <a:sym typeface="Wingdings" panose="05000000000000000000" pitchFamily="2" charset="2"/>
              </a:rPr>
              <a:t></a:t>
            </a:r>
            <a:endParaRPr lang="en-GB" sz="2000" dirty="0"/>
          </a:p>
        </p:txBody>
      </p:sp>
    </p:spTree>
    <p:extLst>
      <p:ext uri="{BB962C8B-B14F-4D97-AF65-F5344CB8AC3E}">
        <p14:creationId xmlns:p14="http://schemas.microsoft.com/office/powerpoint/2010/main" val="108416885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380</Words>
  <Application>Microsoft Office PowerPoint</Application>
  <PresentationFormat>Widescreen</PresentationFormat>
  <Paragraphs>41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How does Music make you feel?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Music make you feel?</dc:title>
  <dc:creator>Kat Lamb</dc:creator>
  <cp:lastModifiedBy>Kat Lamb</cp:lastModifiedBy>
  <cp:revision>5</cp:revision>
  <dcterms:created xsi:type="dcterms:W3CDTF">2020-05-05T14:56:53Z</dcterms:created>
  <dcterms:modified xsi:type="dcterms:W3CDTF">2020-05-05T15:33:41Z</dcterms:modified>
</cp:coreProperties>
</file>