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356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7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06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2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833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14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28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58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871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948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D7CD93E-C2DB-469B-B57C-0CF5E2485EEE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26CA423-95C5-44ED-B225-194E69FF2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5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2952206"/>
            <a:ext cx="9070848" cy="2187057"/>
          </a:xfrm>
        </p:spPr>
        <p:txBody>
          <a:bodyPr>
            <a:normAutofit/>
          </a:bodyPr>
          <a:lstStyle/>
          <a:p>
            <a:r>
              <a:rPr lang="en-GB" sz="3000" u="sng" dirty="0">
                <a:latin typeface="Comic Sans MS" panose="030F0702030302020204" pitchFamily="66" charset="0"/>
              </a:rPr>
              <a:t>LO – I can locate the main shipping routes in a map. I know the modes of transport for international travel and their uses.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0869" y="1933303"/>
            <a:ext cx="8125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latin typeface="Comic Sans MS" panose="030F0702030302020204" pitchFamily="66" charset="0"/>
              </a:rPr>
              <a:t>Monday 22</a:t>
            </a:r>
            <a:r>
              <a:rPr lang="en-US" sz="3600" u="sng" baseline="30000" dirty="0">
                <a:latin typeface="Comic Sans MS" panose="030F0702030302020204" pitchFamily="66" charset="0"/>
              </a:rPr>
              <a:t>nd</a:t>
            </a:r>
            <a:r>
              <a:rPr lang="en-US" sz="3600" u="sng" dirty="0">
                <a:latin typeface="Comic Sans MS" panose="030F0702030302020204" pitchFamily="66" charset="0"/>
              </a:rPr>
              <a:t> November.</a:t>
            </a:r>
            <a:endParaRPr lang="en-GB" sz="3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87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Recap so far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>
                <a:latin typeface="Comic Sans MS" panose="030F0702030302020204" pitchFamily="66" charset="0"/>
              </a:rPr>
              <a:t>Think about our previous geography lesson.  Can they remember the reasons for international travel? TTYP</a:t>
            </a:r>
          </a:p>
          <a:p>
            <a:pPr marL="0" indent="0">
              <a:buNone/>
            </a:pPr>
            <a:endParaRPr lang="en-GB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200" dirty="0">
                <a:latin typeface="Comic Sans MS" panose="030F0702030302020204" pitchFamily="66" charset="0"/>
              </a:rPr>
              <a:t>Share ideas with the class.</a:t>
            </a:r>
          </a:p>
          <a:p>
            <a:pPr marL="0" indent="0">
              <a:buNone/>
            </a:pPr>
            <a:endParaRPr lang="en-US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28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Task 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Complete the table that shows the different modes of transport that are used for international travel.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25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66421-7D81-4C3E-ACDA-0D253F0D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90E64-0159-4FF0-880F-1E776C8F7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687368-FCC3-4B2D-8F32-EEADB8F03AD6}"/>
              </a:ext>
            </a:extLst>
          </p:cNvPr>
          <p:cNvGrpSpPr/>
          <p:nvPr/>
        </p:nvGrpSpPr>
        <p:grpSpPr>
          <a:xfrm>
            <a:off x="685101" y="1103990"/>
            <a:ext cx="10821797" cy="4332078"/>
            <a:chOff x="0" y="0"/>
            <a:chExt cx="6934200" cy="198183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ADA3538-D416-43C7-BFE4-1009DD2C66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934200" cy="19818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6A66336-BFB8-4747-98FE-FDCB1B61C4D0}"/>
                </a:ext>
              </a:extLst>
            </p:cNvPr>
            <p:cNvSpPr/>
            <p:nvPr/>
          </p:nvSpPr>
          <p:spPr>
            <a:xfrm>
              <a:off x="2544418" y="405516"/>
              <a:ext cx="723568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CE3FE4C-C3F2-4015-91D9-19A153EC9F2B}"/>
                </a:ext>
              </a:extLst>
            </p:cNvPr>
            <p:cNvSpPr/>
            <p:nvPr/>
          </p:nvSpPr>
          <p:spPr>
            <a:xfrm>
              <a:off x="2520564" y="723568"/>
              <a:ext cx="723568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6CFD9E0-58D0-4F5B-95A0-C84A8C5566EA}"/>
                </a:ext>
              </a:extLst>
            </p:cNvPr>
            <p:cNvSpPr/>
            <p:nvPr/>
          </p:nvSpPr>
          <p:spPr>
            <a:xfrm>
              <a:off x="2544418" y="1033669"/>
              <a:ext cx="723568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79279D3-0A78-426B-B3A0-A3E7B2AA1EE9}"/>
                </a:ext>
              </a:extLst>
            </p:cNvPr>
            <p:cNvSpPr/>
            <p:nvPr/>
          </p:nvSpPr>
          <p:spPr>
            <a:xfrm>
              <a:off x="2568272" y="1335819"/>
              <a:ext cx="723568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069B69-218E-4926-9EC1-151BA48D4ED2}"/>
                </a:ext>
              </a:extLst>
            </p:cNvPr>
            <p:cNvSpPr/>
            <p:nvPr/>
          </p:nvSpPr>
          <p:spPr>
            <a:xfrm>
              <a:off x="2544418" y="1653871"/>
              <a:ext cx="723568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15968B-57CF-446D-BC65-BACC92DA3AB8}"/>
                </a:ext>
              </a:extLst>
            </p:cNvPr>
            <p:cNvSpPr/>
            <p:nvPr/>
          </p:nvSpPr>
          <p:spPr>
            <a:xfrm>
              <a:off x="4707172" y="731520"/>
              <a:ext cx="930303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D811240-7B35-455C-AC24-F15BF8D548C2}"/>
                </a:ext>
              </a:extLst>
            </p:cNvPr>
            <p:cNvSpPr/>
            <p:nvPr/>
          </p:nvSpPr>
          <p:spPr>
            <a:xfrm>
              <a:off x="4707172" y="1041621"/>
              <a:ext cx="930303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FB5B9C2-18A6-4C5C-8453-02164B9E9B57}"/>
                </a:ext>
              </a:extLst>
            </p:cNvPr>
            <p:cNvSpPr/>
            <p:nvPr/>
          </p:nvSpPr>
          <p:spPr>
            <a:xfrm>
              <a:off x="4707172" y="413468"/>
              <a:ext cx="930303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45E5882-A601-435A-9ECB-34178BDE53B6}"/>
                </a:ext>
              </a:extLst>
            </p:cNvPr>
            <p:cNvSpPr/>
            <p:nvPr/>
          </p:nvSpPr>
          <p:spPr>
            <a:xfrm>
              <a:off x="4715124" y="1335819"/>
              <a:ext cx="930303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86B9F37-2BEB-42FC-A72A-7823C62AAF4E}"/>
                </a:ext>
              </a:extLst>
            </p:cNvPr>
            <p:cNvSpPr/>
            <p:nvPr/>
          </p:nvSpPr>
          <p:spPr>
            <a:xfrm>
              <a:off x="4707172" y="1637968"/>
              <a:ext cx="930303" cy="21468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59429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41</TotalTime>
  <Words>76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Comic Sans MS</vt:lpstr>
      <vt:lpstr>Garamond</vt:lpstr>
      <vt:lpstr>Savon</vt:lpstr>
      <vt:lpstr>PowerPoint Presentation</vt:lpstr>
      <vt:lpstr>Recap so far …</vt:lpstr>
      <vt:lpstr>Task 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29th November</dc:title>
  <dc:creator>User</dc:creator>
  <cp:lastModifiedBy>Jade Stevens</cp:lastModifiedBy>
  <cp:revision>9</cp:revision>
  <dcterms:created xsi:type="dcterms:W3CDTF">2019-11-28T23:35:45Z</dcterms:created>
  <dcterms:modified xsi:type="dcterms:W3CDTF">2021-11-19T16:10:02Z</dcterms:modified>
</cp:coreProperties>
</file>