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E4B4"/>
    <a:srgbClr val="2BC5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282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97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023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088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01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65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78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38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42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512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57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6A4E8-0EEF-43D9-AE8A-2C241B873393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276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literacyshed.com/girlandrobot.html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4"/>
            <a:ext cx="9144000" cy="4610686"/>
          </a:xfrm>
        </p:spPr>
        <p:txBody>
          <a:bodyPr/>
          <a:lstStyle/>
          <a:p>
            <a:pPr algn="l"/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Friday 28</a:t>
            </a:r>
            <a:r>
              <a:rPr lang="en-GB" sz="6000" u="sng" baseline="30000" dirty="0" smtClean="0">
                <a:latin typeface="My Happy Ending" pitchFamily="2" charset="0"/>
                <a:ea typeface="My Happy Ending" pitchFamily="2" charset="0"/>
              </a:rPr>
              <a:t>th</a:t>
            </a:r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 January </a:t>
            </a:r>
            <a:r>
              <a:rPr lang="en-GB" sz="6000" u="sng" dirty="0">
                <a:latin typeface="My Happy Ending" pitchFamily="2" charset="0"/>
                <a:ea typeface="My Happy Ending" pitchFamily="2" charset="0"/>
              </a:rPr>
              <a:t>2022</a:t>
            </a:r>
          </a:p>
          <a:p>
            <a:pPr algn="l"/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u="sng" dirty="0">
                <a:latin typeface="My Happy Ending" pitchFamily="2" charset="0"/>
                <a:ea typeface="My Happy Ending" pitchFamily="2" charset="0"/>
              </a:rPr>
              <a:t>LO: To </a:t>
            </a:r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write a robot story</a:t>
            </a:r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935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372793"/>
            <a:ext cx="9144000" cy="5430129"/>
          </a:xfrm>
        </p:spPr>
        <p:txBody>
          <a:bodyPr>
            <a:normAutofit/>
          </a:bodyPr>
          <a:lstStyle/>
          <a:p>
            <a:r>
              <a:rPr lang="en-GB" sz="4400" dirty="0" smtClean="0">
                <a:latin typeface="My Happy Ending" pitchFamily="2" charset="0"/>
                <a:ea typeface="My Happy Ending" pitchFamily="2" charset="0"/>
              </a:rPr>
              <a:t>Let’s watch the film again. </a:t>
            </a:r>
          </a:p>
          <a:p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Girl and Robot</a:t>
            </a:r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  <a:p>
            <a:endParaRPr lang="en-GB" dirty="0"/>
          </a:p>
        </p:txBody>
      </p:sp>
      <p:pic>
        <p:nvPicPr>
          <p:cNvPr id="2" name="Picture 1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4874" y="2433910"/>
            <a:ext cx="7122251" cy="398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718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3"/>
            <a:ext cx="9144000" cy="5430129"/>
          </a:xfrm>
        </p:spPr>
        <p:txBody>
          <a:bodyPr>
            <a:normAutofit/>
          </a:bodyPr>
          <a:lstStyle/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Today you are going to write your own robot story. </a:t>
            </a:r>
          </a:p>
          <a:p>
            <a:pPr algn="l"/>
            <a:endParaRPr lang="en-GB" sz="4800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It might be a story about what happens next to the girl and the robot or it might be about the robot you invented. Or it could be about another robot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.</a:t>
            </a:r>
          </a:p>
          <a:p>
            <a:pPr algn="l"/>
            <a:endParaRPr lang="en-GB" sz="4800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4800" smtClean="0">
                <a:latin typeface="My Happy Ending" pitchFamily="2" charset="0"/>
                <a:ea typeface="My Happy Ending" pitchFamily="2" charset="0"/>
              </a:rPr>
              <a:t>Have 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fun writing your robot </a:t>
            </a:r>
            <a:r>
              <a:rPr lang="en-GB" sz="4800" smtClean="0">
                <a:latin typeface="My Happy Ending" pitchFamily="2" charset="0"/>
                <a:ea typeface="My Happy Ending" pitchFamily="2" charset="0"/>
              </a:rPr>
              <a:t>story</a:t>
            </a:r>
            <a:r>
              <a:rPr lang="en-GB" sz="4800" smtClean="0">
                <a:latin typeface="My Happy Ending" pitchFamily="2" charset="0"/>
                <a:ea typeface="My Happy Ending" pitchFamily="2" charset="0"/>
              </a:rPr>
              <a:t>!</a:t>
            </a:r>
            <a:endParaRPr lang="en-GB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220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71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My Happy Ending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Hamilton</dc:creator>
  <cp:lastModifiedBy>Deborah Hamilton</cp:lastModifiedBy>
  <cp:revision>35</cp:revision>
  <dcterms:created xsi:type="dcterms:W3CDTF">2021-09-04T12:09:25Z</dcterms:created>
  <dcterms:modified xsi:type="dcterms:W3CDTF">2022-01-23T11:34:31Z</dcterms:modified>
</cp:coreProperties>
</file>