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6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3467d55d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3467d55d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3467d55d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3467d55d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467d55d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3467d55d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vereading4kids.co.uk/extract/10644/Winnie-the-Pooh-the-Complete-Collection-of-Stories-and-Poems-by-A-A-Miln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Winnie The Pooh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AA Milne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https://www.lovereading4kids.co.uk/extract/10644/Winnie-the-Pooh-the-Complete-Collection-of-Stories-and-Poems-by-A-A-Milne.html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975" y="61250"/>
            <a:ext cx="1240051" cy="18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9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Vocabulary Check		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growly</a:t>
            </a:r>
            <a:r>
              <a:rPr lang="en-GB" sz="2400">
                <a:solidFill>
                  <a:srgbClr val="333333"/>
                </a:solidFill>
              </a:rPr>
              <a:t> - harsh sounding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complaining</a:t>
            </a:r>
            <a:r>
              <a:rPr lang="en-GB" sz="2400">
                <a:solidFill>
                  <a:srgbClr val="333333"/>
                </a:solidFill>
              </a:rPr>
              <a:t> - moaning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feet</a:t>
            </a:r>
            <a:r>
              <a:rPr lang="en-GB" sz="2400">
                <a:solidFill>
                  <a:srgbClr val="333333"/>
                </a:solidFill>
              </a:rPr>
              <a:t> - units of measurement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slithered</a:t>
            </a:r>
            <a:r>
              <a:rPr lang="en-GB" sz="2400">
                <a:solidFill>
                  <a:srgbClr val="333333"/>
                </a:solidFill>
              </a:rPr>
              <a:t> - slid quickly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gracefully</a:t>
            </a:r>
            <a:r>
              <a:rPr lang="en-GB" sz="2400">
                <a:solidFill>
                  <a:srgbClr val="333333"/>
                </a:solidFill>
              </a:rPr>
              <a:t> - move smoothly / beautifully</a:t>
            </a:r>
            <a:endParaRPr sz="20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333333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9965" r="7811"/>
          <a:stretch/>
        </p:blipFill>
        <p:spPr>
          <a:xfrm>
            <a:off x="6249675" y="1152462"/>
            <a:ext cx="2582650" cy="20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249650" y="3248050"/>
            <a:ext cx="258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a gorse bush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		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Who owns the bear?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is the bear’s name?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In the story, where did the bear live?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was making the buzzing sound?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does the bear want from the bees?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Someone tells the story to Christopher Robin. Who might be telling the story? What makes you think this?</a:t>
            </a:r>
            <a:endParaRPr sz="3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How does Christopher carry the bear down the stairs?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275" y="1462925"/>
            <a:ext cx="60674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What does this tell the reader about Winnie The Pooh?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000" y="1835675"/>
            <a:ext cx="6399125" cy="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Why do you think the author included pictures? Have a look at some of the pictures and think about what they tell the reader or how they make the reader feel.</a:t>
            </a:r>
            <a:endParaRPr sz="30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How does Christopher Robin feel?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975" y="1928813"/>
            <a:ext cx="573405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Choose one word to sum up the character of Winnie The Pooh so far. It cannot be a noun such as ‘bear’. It should be a word that sums up his personality. Explain your choice of word</a:t>
            </a:r>
            <a:endParaRPr sz="24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349" y="-12672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Winnie The Pooh</vt:lpstr>
      <vt:lpstr>Vocabulary Check  </vt:lpstr>
      <vt:lpstr>Quick Start  </vt:lpstr>
      <vt:lpstr>Partnered Talk</vt:lpstr>
      <vt:lpstr>Partnered Talk</vt:lpstr>
      <vt:lpstr>Individual Thinking</vt:lpstr>
      <vt:lpstr>Partnered Talk</vt:lpstr>
      <vt:lpstr>Individual Thinking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Winnie The Pooh</dc:title>
  <dc:creator>Deborah Hamilton</dc:creator>
  <cp:lastModifiedBy>Debbie Hamilton</cp:lastModifiedBy>
  <cp:revision>1</cp:revision>
  <dcterms:modified xsi:type="dcterms:W3CDTF">2021-11-17T08:24:10Z</dcterms:modified>
</cp:coreProperties>
</file>