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7" r:id="rId7"/>
    <p:sldMasterId id="2147483679" r:id="rId8"/>
    <p:sldMasterId id="2147483682" r:id="rId9"/>
  </p:sldMasterIdLst>
  <p:notesMasterIdLst>
    <p:notesMasterId r:id="rId25"/>
  </p:notesMasterIdLst>
  <p:sldIdLst>
    <p:sldId id="296" r:id="rId10"/>
    <p:sldId id="297" r:id="rId11"/>
    <p:sldId id="298" r:id="rId12"/>
    <p:sldId id="328" r:id="rId13"/>
    <p:sldId id="317" r:id="rId14"/>
    <p:sldId id="307" r:id="rId15"/>
    <p:sldId id="323" r:id="rId16"/>
    <p:sldId id="324" r:id="rId17"/>
    <p:sldId id="325" r:id="rId18"/>
    <p:sldId id="329" r:id="rId19"/>
    <p:sldId id="330" r:id="rId20"/>
    <p:sldId id="309" r:id="rId21"/>
    <p:sldId id="326" r:id="rId22"/>
    <p:sldId id="327" r:id="rId23"/>
    <p:sldId id="33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396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>
        <p:scale>
          <a:sx n="82" d="100"/>
          <a:sy n="82" d="100"/>
        </p:scale>
        <p:origin x="1502" y="72"/>
      </p:cViewPr>
      <p:guideLst>
        <p:guide orient="horz" pos="2999"/>
        <p:guide pos="39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05/01/2022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916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498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05/01/2022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AE9892-6812-4BDF-9AF0-E14AEF9C2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1362" y="2185308"/>
            <a:ext cx="6462320" cy="24873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3A9A81A-23AF-4365-A298-356D44615B89}"/>
              </a:ext>
            </a:extLst>
          </p:cNvPr>
          <p:cNvSpPr txBox="1"/>
          <p:nvPr/>
        </p:nvSpPr>
        <p:spPr>
          <a:xfrm>
            <a:off x="466531" y="298580"/>
            <a:ext cx="79216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u="sng" dirty="0">
                <a:latin typeface="Comic Sans MS" panose="030F0702030302020204" pitchFamily="66" charset="0"/>
              </a:rPr>
              <a:t>14.1.22</a:t>
            </a:r>
          </a:p>
          <a:p>
            <a:endParaRPr lang="en-US" sz="3000" u="sng" dirty="0">
              <a:latin typeface="Comic Sans MS" panose="030F0702030302020204" pitchFamily="66" charset="0"/>
            </a:endParaRPr>
          </a:p>
          <a:p>
            <a:r>
              <a:rPr lang="en-US" sz="3000" u="sng" dirty="0">
                <a:latin typeface="Comic Sans MS" panose="030F0702030302020204" pitchFamily="66" charset="0"/>
              </a:rPr>
              <a:t>LO – I can divide 2-digits by 1-digit number.</a:t>
            </a:r>
            <a:endParaRPr lang="en-GB" sz="30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5563ED-6ECD-4B0C-A8D3-AA11340CC4A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996" y="1726163"/>
            <a:ext cx="6363477" cy="34709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7359EF-882D-4CB8-885B-EE22ACAAFBD5}"/>
              </a:ext>
            </a:extLst>
          </p:cNvPr>
          <p:cNvSpPr txBox="1"/>
          <p:nvPr/>
        </p:nvSpPr>
        <p:spPr>
          <a:xfrm>
            <a:off x="494522" y="419878"/>
            <a:ext cx="793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6884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7359EF-882D-4CB8-885B-EE22ACAAFBD5}"/>
              </a:ext>
            </a:extLst>
          </p:cNvPr>
          <p:cNvSpPr txBox="1"/>
          <p:nvPr/>
        </p:nvSpPr>
        <p:spPr>
          <a:xfrm>
            <a:off x="494522" y="419878"/>
            <a:ext cx="793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3</a:t>
            </a:r>
            <a:r>
              <a:rPr lang="en-US" dirty="0"/>
              <a:t>.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2E5D7E-7238-4DF1-AE3E-F8494E9FFF8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816" y="881543"/>
            <a:ext cx="3618334" cy="322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626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751151" y="2142068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52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&gt; </a:t>
            </a:r>
            <a:r>
              <a:rPr lang="en-GB" sz="4400" dirty="0"/>
              <a:t>57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3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751151" y="720971"/>
            <a:ext cx="3872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True or False?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0F21F03C-9537-4821-A756-97215E2DB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551" y="1424286"/>
            <a:ext cx="747045" cy="747045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A79E0997-7C0A-4BC6-8AF0-0B7ADE3DCCDE}"/>
              </a:ext>
            </a:extLst>
          </p:cNvPr>
          <p:cNvSpPr txBox="1"/>
          <p:nvPr/>
        </p:nvSpPr>
        <p:spPr>
          <a:xfrm>
            <a:off x="5686395" y="156697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D0DF01-2D3C-43B8-9B79-106772225B2D}"/>
              </a:ext>
            </a:extLst>
          </p:cNvPr>
          <p:cNvSpPr txBox="1"/>
          <p:nvPr/>
        </p:nvSpPr>
        <p:spPr>
          <a:xfrm>
            <a:off x="2751150" y="3342136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98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&lt; </a:t>
            </a:r>
            <a:r>
              <a:rPr lang="en-GB" sz="4400" dirty="0"/>
              <a:t>84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1D3E407-D121-4CEC-B47F-D0F1F7218941}"/>
              </a:ext>
            </a:extLst>
          </p:cNvPr>
          <p:cNvSpPr txBox="1"/>
          <p:nvPr/>
        </p:nvSpPr>
        <p:spPr>
          <a:xfrm>
            <a:off x="2332523" y="4479607"/>
            <a:ext cx="4733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Can you decide without having to calculate the answers?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66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751151" y="2142068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52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&gt; </a:t>
            </a:r>
            <a:r>
              <a:rPr lang="en-GB" sz="4400" dirty="0"/>
              <a:t>57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3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751151" y="720971"/>
            <a:ext cx="3872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True or False?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D0DF01-2D3C-43B8-9B79-106772225B2D}"/>
              </a:ext>
            </a:extLst>
          </p:cNvPr>
          <p:cNvSpPr txBox="1"/>
          <p:nvPr/>
        </p:nvSpPr>
        <p:spPr>
          <a:xfrm>
            <a:off x="2751150" y="3342136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98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&lt; </a:t>
            </a:r>
            <a:r>
              <a:rPr lang="en-GB" sz="4400" dirty="0"/>
              <a:t>84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24A75-5AFD-42C0-B3B6-94BC59082FB1}"/>
                  </a:ext>
                </a:extLst>
              </p:cNvPr>
              <p:cNvSpPr txBox="1"/>
              <p:nvPr/>
            </p:nvSpPr>
            <p:spPr>
              <a:xfrm>
                <a:off x="2452437" y="3176557"/>
                <a:ext cx="203132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8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2	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24A75-5AFD-42C0-B3B6-94BC59082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437" y="3176557"/>
                <a:ext cx="2031325" cy="646331"/>
              </a:xfrm>
              <a:prstGeom prst="rect">
                <a:avLst/>
              </a:prstGeom>
              <a:blipFill>
                <a:blip r:embed="rId3"/>
                <a:stretch>
                  <a:fillRect l="-8982" t="-16038" r="-6287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2E1F04-B988-4EA3-B39D-0FE3B688259B}"/>
                  </a:ext>
                </a:extLst>
              </p:cNvPr>
              <p:cNvSpPr txBox="1"/>
              <p:nvPr/>
            </p:nvSpPr>
            <p:spPr>
              <a:xfrm>
                <a:off x="5133352" y="3169549"/>
                <a:ext cx="203132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9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3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3	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2E1F04-B988-4EA3-B39D-0FE3B6882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352" y="3169549"/>
                <a:ext cx="2031325" cy="646331"/>
              </a:xfrm>
              <a:prstGeom prst="rect">
                <a:avLst/>
              </a:prstGeom>
              <a:blipFill>
                <a:blip r:embed="rId4"/>
                <a:stretch>
                  <a:fillRect l="-9009" t="-16981" r="-6607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8EA05066-9776-4599-971D-01FF57288835}"/>
              </a:ext>
            </a:extLst>
          </p:cNvPr>
          <p:cNvSpPr/>
          <p:nvPr/>
        </p:nvSpPr>
        <p:spPr>
          <a:xfrm>
            <a:off x="2767053" y="2184216"/>
            <a:ext cx="701046" cy="70104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216E778-3FAD-4A4A-8E93-B82FFCF18908}"/>
              </a:ext>
            </a:extLst>
          </p:cNvPr>
          <p:cNvSpPr/>
          <p:nvPr/>
        </p:nvSpPr>
        <p:spPr>
          <a:xfrm>
            <a:off x="4974857" y="2184216"/>
            <a:ext cx="701046" cy="70104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FAFD0C3-A166-4863-ACF0-78358AA96797}"/>
              </a:ext>
            </a:extLst>
          </p:cNvPr>
          <p:cNvSpPr/>
          <p:nvPr/>
        </p:nvSpPr>
        <p:spPr>
          <a:xfrm>
            <a:off x="3857707" y="2198282"/>
            <a:ext cx="701046" cy="701046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FA442E-1908-452E-8763-D509AC5CAD65}"/>
              </a:ext>
            </a:extLst>
          </p:cNvPr>
          <p:cNvSpPr/>
          <p:nvPr/>
        </p:nvSpPr>
        <p:spPr>
          <a:xfrm>
            <a:off x="6065511" y="2198282"/>
            <a:ext cx="701046" cy="701046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85A05-9DAA-4050-9D77-91A9CB7D5C62}"/>
                  </a:ext>
                </a:extLst>
              </p:cNvPr>
              <p:cNvSpPr txBox="1"/>
              <p:nvPr/>
            </p:nvSpPr>
            <p:spPr>
              <a:xfrm>
                <a:off x="2221604" y="3732180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12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3	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85A05-9DAA-4050-9D77-91A9CB7D5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604" y="3732180"/>
                <a:ext cx="2492990" cy="646331"/>
              </a:xfrm>
              <a:prstGeom prst="rect">
                <a:avLst/>
              </a:prstGeom>
              <a:blipFill>
                <a:blip r:embed="rId5"/>
                <a:stretch>
                  <a:fillRect l="-7335"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A1194A-8293-44D5-BF07-46D10C400295}"/>
                  </a:ext>
                </a:extLst>
              </p:cNvPr>
              <p:cNvSpPr txBox="1"/>
              <p:nvPr/>
            </p:nvSpPr>
            <p:spPr>
              <a:xfrm>
                <a:off x="4902519" y="3725172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15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3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5	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A1194A-8293-44D5-BF07-46D10C400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519" y="3725172"/>
                <a:ext cx="2492990" cy="646331"/>
              </a:xfrm>
              <a:prstGeom prst="rect">
                <a:avLst/>
              </a:prstGeom>
              <a:blipFill>
                <a:blip r:embed="rId6"/>
                <a:stretch>
                  <a:fillRect l="-7335"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0BDF2F-485A-40C8-9BA0-3E4269CBE347}"/>
                  </a:ext>
                </a:extLst>
              </p:cNvPr>
              <p:cNvSpPr txBox="1"/>
              <p:nvPr/>
            </p:nvSpPr>
            <p:spPr>
              <a:xfrm>
                <a:off x="2221604" y="4361665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24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6	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0BDF2F-485A-40C8-9BA0-3E4269CBE3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604" y="4361665"/>
                <a:ext cx="2492990" cy="646331"/>
              </a:xfrm>
              <a:prstGeom prst="rect">
                <a:avLst/>
              </a:prstGeom>
              <a:blipFill>
                <a:blip r:embed="rId7"/>
                <a:stretch>
                  <a:fillRect l="-7335" t="-15888" b="-34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BF969A0-6108-4D6D-B2F4-6C2AABE16FDD}"/>
                  </a:ext>
                </a:extLst>
              </p:cNvPr>
              <p:cNvSpPr txBox="1"/>
              <p:nvPr/>
            </p:nvSpPr>
            <p:spPr>
              <a:xfrm>
                <a:off x="4902519" y="4354657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27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3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9	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BF969A0-6108-4D6D-B2F4-6C2AABE16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519" y="4354657"/>
                <a:ext cx="2492990" cy="646331"/>
              </a:xfrm>
              <a:prstGeom prst="rect">
                <a:avLst/>
              </a:prstGeom>
              <a:blipFill>
                <a:blip r:embed="rId8"/>
                <a:stretch>
                  <a:fillRect l="-7335"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65D29A7-70EA-45BA-9D7C-7F17622948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71204" y="2042390"/>
            <a:ext cx="986695" cy="9866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7288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8" grpId="0"/>
      <p:bldP spid="9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751151" y="2142068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52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&gt; </a:t>
            </a:r>
            <a:r>
              <a:rPr lang="en-GB" sz="4400" dirty="0"/>
              <a:t>57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3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751151" y="720971"/>
            <a:ext cx="3872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True or False?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D0DF01-2D3C-43B8-9B79-106772225B2D}"/>
              </a:ext>
            </a:extLst>
          </p:cNvPr>
          <p:cNvSpPr txBox="1"/>
          <p:nvPr/>
        </p:nvSpPr>
        <p:spPr>
          <a:xfrm>
            <a:off x="2751150" y="3342136"/>
            <a:ext cx="4182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98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7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&lt; </a:t>
            </a:r>
            <a:r>
              <a:rPr lang="en-GB" sz="4400" dirty="0"/>
              <a:t>84 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4400" dirty="0"/>
              <a:t> 4</a:t>
            </a:r>
            <a:r>
              <a:rPr lang="en-GB" sz="4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4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24A75-5AFD-42C0-B3B6-94BC59082FB1}"/>
                  </a:ext>
                </a:extLst>
              </p:cNvPr>
              <p:cNvSpPr txBox="1"/>
              <p:nvPr/>
            </p:nvSpPr>
            <p:spPr>
              <a:xfrm>
                <a:off x="1967407" y="4146054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70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7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10	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24A75-5AFD-42C0-B3B6-94BC59082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407" y="4146054"/>
                <a:ext cx="2492990" cy="646331"/>
              </a:xfrm>
              <a:prstGeom prst="rect">
                <a:avLst/>
              </a:prstGeom>
              <a:blipFill>
                <a:blip r:embed="rId3"/>
                <a:stretch>
                  <a:fillRect l="-7579" t="-16038" r="-5134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2E1F04-B988-4EA3-B39D-0FE3B688259B}"/>
                  </a:ext>
                </a:extLst>
              </p:cNvPr>
              <p:cNvSpPr txBox="1"/>
              <p:nvPr/>
            </p:nvSpPr>
            <p:spPr>
              <a:xfrm>
                <a:off x="5133352" y="4139046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40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10	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2E1F04-B988-4EA3-B39D-0FE3B6882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352" y="4139046"/>
                <a:ext cx="2492990" cy="646331"/>
              </a:xfrm>
              <a:prstGeom prst="rect">
                <a:avLst/>
              </a:prstGeom>
              <a:blipFill>
                <a:blip r:embed="rId4"/>
                <a:stretch>
                  <a:fillRect l="-7335" t="-16981" r="-5379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85A05-9DAA-4050-9D77-91A9CB7D5C62}"/>
                  </a:ext>
                </a:extLst>
              </p:cNvPr>
              <p:cNvSpPr txBox="1"/>
              <p:nvPr/>
            </p:nvSpPr>
            <p:spPr>
              <a:xfrm>
                <a:off x="1736574" y="4701677"/>
                <a:ext cx="295465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140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7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20	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385A05-9DAA-4050-9D77-91A9CB7D5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574" y="4701677"/>
                <a:ext cx="2954655" cy="646331"/>
              </a:xfrm>
              <a:prstGeom prst="rect">
                <a:avLst/>
              </a:prstGeom>
              <a:blipFill>
                <a:blip r:embed="rId5"/>
                <a:stretch>
                  <a:fillRect l="-6392"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A1194A-8293-44D5-BF07-46D10C400295}"/>
                  </a:ext>
                </a:extLst>
              </p:cNvPr>
              <p:cNvSpPr txBox="1"/>
              <p:nvPr/>
            </p:nvSpPr>
            <p:spPr>
              <a:xfrm>
                <a:off x="5133352" y="4694669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>
                    <a:solidFill>
                      <a:schemeClr val="accent6"/>
                    </a:solidFill>
                  </a:rPr>
                  <a:t>80 </a:t>
                </a:r>
                <a:r>
                  <a:rPr lang="en-GB" sz="3600" dirty="0">
                    <a:solidFill>
                      <a:schemeClr val="accent6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÷</a:t>
                </a:r>
                <a:r>
                  <a:rPr lang="en-GB" sz="3600" dirty="0">
                    <a:solidFill>
                      <a:schemeClr val="accent6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chemeClr val="accent6"/>
                    </a:solidFill>
                  </a:rPr>
                  <a:t> 20	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6A1194A-8293-44D5-BF07-46D10C400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352" y="4694669"/>
                <a:ext cx="2492990" cy="646331"/>
              </a:xfrm>
              <a:prstGeom prst="rect">
                <a:avLst/>
              </a:prstGeom>
              <a:blipFill>
                <a:blip r:embed="rId6"/>
                <a:stretch>
                  <a:fillRect l="-7335" t="-16038" r="-5379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65D29A7-70EA-45BA-9D7C-7F17622948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71204" y="2042390"/>
            <a:ext cx="986695" cy="98669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1EE904A-668E-4342-A71F-9DC8537A41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16595" y="3159359"/>
            <a:ext cx="1066192" cy="98669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86CD071-571C-4C3E-95CA-248A52243EC3}"/>
              </a:ext>
            </a:extLst>
          </p:cNvPr>
          <p:cNvSpPr txBox="1"/>
          <p:nvPr/>
        </p:nvSpPr>
        <p:spPr>
          <a:xfrm>
            <a:off x="2909486" y="2809688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10 - 20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3743FB-1698-4B00-B99D-D53F2C96ED5E}"/>
                  </a:ext>
                </a:extLst>
              </p:cNvPr>
              <p:cNvSpPr txBox="1"/>
              <p:nvPr/>
            </p:nvSpPr>
            <p:spPr>
              <a:xfrm>
                <a:off x="5258677" y="2805834"/>
                <a:ext cx="11079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3600" dirty="0">
                    <a:solidFill>
                      <a:schemeClr val="accent1"/>
                    </a:solidFill>
                  </a:rPr>
                  <a:t> 20	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3743FB-1698-4B00-B99D-D53F2C96E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677" y="2805834"/>
                <a:ext cx="1107996" cy="646331"/>
              </a:xfrm>
              <a:prstGeom prst="rect">
                <a:avLst/>
              </a:prstGeom>
              <a:blipFill>
                <a:blip r:embed="rId9"/>
                <a:stretch>
                  <a:fillRect t="-14151" r="-15470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3EBA5EBB-CCCF-44F5-81B3-4374C7C4FE34}"/>
              </a:ext>
            </a:extLst>
          </p:cNvPr>
          <p:cNvSpPr/>
          <p:nvPr/>
        </p:nvSpPr>
        <p:spPr>
          <a:xfrm>
            <a:off x="2751150" y="3326234"/>
            <a:ext cx="1709247" cy="81187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1534BB8-6CD8-465B-8F5E-8E28795A3E66}"/>
              </a:ext>
            </a:extLst>
          </p:cNvPr>
          <p:cNvSpPr/>
          <p:nvPr/>
        </p:nvSpPr>
        <p:spPr>
          <a:xfrm>
            <a:off x="4941900" y="3342136"/>
            <a:ext cx="1709247" cy="81187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572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  <p:bldP spid="20" grpId="0"/>
      <p:bldP spid="21" grpId="0"/>
      <p:bldP spid="3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8B7559-A875-4209-949C-1224450B4883}"/>
              </a:ext>
            </a:extLst>
          </p:cNvPr>
          <p:cNvSpPr txBox="1"/>
          <p:nvPr/>
        </p:nvSpPr>
        <p:spPr>
          <a:xfrm>
            <a:off x="270588" y="298580"/>
            <a:ext cx="485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FA8C6C-F83D-4E14-AA8D-82F92FE1B9F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971" y="483246"/>
            <a:ext cx="4989480" cy="17071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1B80D8-D38E-47DB-A08A-74BA84924D9C}"/>
              </a:ext>
            </a:extLst>
          </p:cNvPr>
          <p:cNvSpPr txBox="1"/>
          <p:nvPr/>
        </p:nvSpPr>
        <p:spPr>
          <a:xfrm>
            <a:off x="279919" y="2718319"/>
            <a:ext cx="783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 Try this challenge question below.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8FD583-3DA7-4AB2-98A0-363920FAFA1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70896" y="3529796"/>
            <a:ext cx="4724835" cy="238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152844-4FF6-4571-98B4-08D237B5A4C5}"/>
              </a:ext>
            </a:extLst>
          </p:cNvPr>
          <p:cNvSpPr txBox="1"/>
          <p:nvPr/>
        </p:nvSpPr>
        <p:spPr>
          <a:xfrm>
            <a:off x="951722" y="1268963"/>
            <a:ext cx="7445829" cy="452431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Let’s get our brains in gear: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Let’s chant our 11 x tables.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0 x 11 = 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1 x 11 =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2 x 11 =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3 x 11 =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part whole models.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</a:pPr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				 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</a:p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</a:t>
                </a:r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	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ea typeface="Cambria Math" panose="02040503050406030204" pitchFamily="18" charset="0"/>
                  </a:rPr>
                  <a:t>3) 	 </a:t>
                </a:r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	</a:t>
                </a:r>
                <a:r>
                  <a:rPr lang="en-GB" sz="2800" dirty="0"/>
                  <a:t>9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r>
                  <a:rPr lang="en-GB" sz="2800" dirty="0"/>
                  <a:t>	 12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</a:t>
                </a:r>
                <a:r>
                  <a:rPr lang="en-GB" sz="2800" dirty="0"/>
                  <a:t>15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r>
                  <a:rPr lang="en-GB" sz="2800" dirty="0"/>
                  <a:t>	 24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</a:t>
                </a:r>
                <a:r>
                  <a:rPr lang="en-GB" sz="2800" dirty="0"/>
                  <a:t>27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3"/>
                <a:stretch>
                  <a:fillRect l="-1707" t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E67B337B-53AC-4875-B9F8-6DD7FA5CD8D6}"/>
              </a:ext>
            </a:extLst>
          </p:cNvPr>
          <p:cNvGrpSpPr/>
          <p:nvPr/>
        </p:nvGrpSpPr>
        <p:grpSpPr>
          <a:xfrm>
            <a:off x="1521486" y="1046413"/>
            <a:ext cx="1733937" cy="1631665"/>
            <a:chOff x="480745" y="249049"/>
            <a:chExt cx="2204502" cy="2234029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6946491-E19F-49C4-8D8E-1FFDBB5C066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8828071-49BF-41C0-8078-5994C1B2684F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6B47012-1AEA-4614-A5B4-25FA61AB3AAA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461BE2-FCE7-4C88-9BAB-7998D6B12D13}"/>
                </a:ext>
              </a:extLst>
            </p:cNvPr>
            <p:cNvCxnSpPr>
              <a:cxnSpLocks/>
              <a:stCxn id="41" idx="3"/>
              <a:endCxn id="42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FEB6047-AF2B-4204-AA95-C181A16735D2}"/>
                </a:ext>
              </a:extLst>
            </p:cNvPr>
            <p:cNvCxnSpPr>
              <a:cxnSpLocks/>
              <a:stCxn id="41" idx="5"/>
              <a:endCxn id="43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EBC585C5-F39A-4690-AF92-7109B9884E85}"/>
              </a:ext>
            </a:extLst>
          </p:cNvPr>
          <p:cNvSpPr/>
          <p:nvPr/>
        </p:nvSpPr>
        <p:spPr>
          <a:xfrm>
            <a:off x="2110680" y="1124015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DCF9515-6197-40D8-8383-CCAEBDCA0D21}"/>
              </a:ext>
            </a:extLst>
          </p:cNvPr>
          <p:cNvSpPr/>
          <p:nvPr/>
        </p:nvSpPr>
        <p:spPr>
          <a:xfrm>
            <a:off x="1615490" y="2089103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80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1697895-1C50-4210-A49F-4AAEC63F1A37}"/>
              </a:ext>
            </a:extLst>
          </p:cNvPr>
          <p:cNvGrpSpPr/>
          <p:nvPr/>
        </p:nvGrpSpPr>
        <p:grpSpPr>
          <a:xfrm>
            <a:off x="3763984" y="1044699"/>
            <a:ext cx="1733937" cy="1631665"/>
            <a:chOff x="480745" y="249049"/>
            <a:chExt cx="2204502" cy="2234029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E9F9EAB-0728-4240-91AC-AABC0B0275A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9C304BB-A34A-44E8-8FEF-F3F22BA1EE22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95B6B53-33B3-4151-984C-A42012EE596E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2638AAD-B68A-49C4-88CA-BEAA3576FAA6}"/>
                </a:ext>
              </a:extLst>
            </p:cNvPr>
            <p:cNvCxnSpPr>
              <a:cxnSpLocks/>
              <a:stCxn id="49" idx="3"/>
              <a:endCxn id="50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584451B-6E62-467C-A3EE-D461E6068FAF}"/>
                </a:ext>
              </a:extLst>
            </p:cNvPr>
            <p:cNvCxnSpPr>
              <a:cxnSpLocks/>
              <a:stCxn id="49" idx="5"/>
              <a:endCxn id="51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079FCD63-7B3F-45E0-B92F-EE8D4D29CCB5}"/>
              </a:ext>
            </a:extLst>
          </p:cNvPr>
          <p:cNvSpPr/>
          <p:nvPr/>
        </p:nvSpPr>
        <p:spPr>
          <a:xfrm>
            <a:off x="4353178" y="1122301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CFC2EC2-0627-445C-BAFC-D7BE29621C85}"/>
              </a:ext>
            </a:extLst>
          </p:cNvPr>
          <p:cNvSpPr/>
          <p:nvPr/>
        </p:nvSpPr>
        <p:spPr>
          <a:xfrm>
            <a:off x="4871831" y="2106319"/>
            <a:ext cx="6858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14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4BCF597-269C-4A3E-B23D-D9226C41EE88}"/>
              </a:ext>
            </a:extLst>
          </p:cNvPr>
          <p:cNvGrpSpPr/>
          <p:nvPr/>
        </p:nvGrpSpPr>
        <p:grpSpPr>
          <a:xfrm>
            <a:off x="5974664" y="1049115"/>
            <a:ext cx="1733937" cy="1631665"/>
            <a:chOff x="480745" y="249049"/>
            <a:chExt cx="2204502" cy="2234029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45ADEE3-C25D-43CC-B03E-E0195DAA14DB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0AFA2E6-FBC0-44D2-BD55-6414C358826E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0FD7D0A-B50E-4124-950D-C18A94C2C4A1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01B6B44-835B-4222-8F66-C68F1452A8E8}"/>
                </a:ext>
              </a:extLst>
            </p:cNvPr>
            <p:cNvCxnSpPr>
              <a:cxnSpLocks/>
              <a:stCxn id="57" idx="3"/>
              <a:endCxn id="58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8E4E3E7-226D-4435-B24C-28531F90FE2C}"/>
                </a:ext>
              </a:extLst>
            </p:cNvPr>
            <p:cNvCxnSpPr>
              <a:cxnSpLocks/>
              <a:stCxn id="57" idx="5"/>
              <a:endCxn id="59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ED17EEA6-4C20-4BAF-BF84-5BFA92FD4ED4}"/>
              </a:ext>
            </a:extLst>
          </p:cNvPr>
          <p:cNvSpPr/>
          <p:nvPr/>
        </p:nvSpPr>
        <p:spPr>
          <a:xfrm>
            <a:off x="6563858" y="1126717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D03262-CEDB-4205-BCEF-60F8DC33D0E4}"/>
              </a:ext>
            </a:extLst>
          </p:cNvPr>
          <p:cNvSpPr/>
          <p:nvPr/>
        </p:nvSpPr>
        <p:spPr>
          <a:xfrm>
            <a:off x="6074075" y="2091805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part whole models.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</a:pPr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/>
                  <a:t> 				 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</a:p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</a:t>
                </a:r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	</a:t>
                </a:r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20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</a:p>
              <a:p>
                <a:endParaRPr lang="en-GB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ea typeface="Cambria Math" panose="02040503050406030204" pitchFamily="18" charset="0"/>
                  </a:rPr>
                  <a:t>3) 	 </a:t>
                </a:r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	</a:t>
                </a:r>
                <a:r>
                  <a:rPr lang="en-GB" sz="2800" dirty="0"/>
                  <a:t>9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r>
                  <a:rPr lang="en-GB" sz="2800" dirty="0"/>
                  <a:t>	 12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</a:t>
                </a:r>
                <a:r>
                  <a:rPr lang="en-GB" sz="2800" dirty="0"/>
                  <a:t>15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r>
                  <a:rPr lang="en-GB" sz="2800" dirty="0"/>
                  <a:t>	 24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			</a:t>
                </a:r>
                <a:r>
                  <a:rPr lang="en-GB" sz="2800" dirty="0"/>
                  <a:t>27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endParaRPr lang="en-GB" sz="2800" dirty="0"/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3"/>
                <a:stretch>
                  <a:fillRect l="-1707" t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E67B337B-53AC-4875-B9F8-6DD7FA5CD8D6}"/>
              </a:ext>
            </a:extLst>
          </p:cNvPr>
          <p:cNvGrpSpPr/>
          <p:nvPr/>
        </p:nvGrpSpPr>
        <p:grpSpPr>
          <a:xfrm>
            <a:off x="1521486" y="1046413"/>
            <a:ext cx="1733937" cy="1631665"/>
            <a:chOff x="480745" y="249049"/>
            <a:chExt cx="2204502" cy="2234029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6946491-E19F-49C4-8D8E-1FFDBB5C066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8828071-49BF-41C0-8078-5994C1B2684F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6B47012-1AEA-4614-A5B4-25FA61AB3AAA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461BE2-FCE7-4C88-9BAB-7998D6B12D13}"/>
                </a:ext>
              </a:extLst>
            </p:cNvPr>
            <p:cNvCxnSpPr>
              <a:cxnSpLocks/>
              <a:stCxn id="41" idx="3"/>
              <a:endCxn id="42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FEB6047-AF2B-4204-AA95-C181A16735D2}"/>
                </a:ext>
              </a:extLst>
            </p:cNvPr>
            <p:cNvCxnSpPr>
              <a:cxnSpLocks/>
              <a:stCxn id="41" idx="5"/>
              <a:endCxn id="43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EBC585C5-F39A-4690-AF92-7109B9884E85}"/>
              </a:ext>
            </a:extLst>
          </p:cNvPr>
          <p:cNvSpPr/>
          <p:nvPr/>
        </p:nvSpPr>
        <p:spPr>
          <a:xfrm>
            <a:off x="2110680" y="1124015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DCF9515-6197-40D8-8383-CCAEBDCA0D21}"/>
              </a:ext>
            </a:extLst>
          </p:cNvPr>
          <p:cNvSpPr/>
          <p:nvPr/>
        </p:nvSpPr>
        <p:spPr>
          <a:xfrm>
            <a:off x="1615490" y="2089103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80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1697895-1C50-4210-A49F-4AAEC63F1A37}"/>
              </a:ext>
            </a:extLst>
          </p:cNvPr>
          <p:cNvGrpSpPr/>
          <p:nvPr/>
        </p:nvGrpSpPr>
        <p:grpSpPr>
          <a:xfrm>
            <a:off x="3763984" y="1044699"/>
            <a:ext cx="1733937" cy="1631665"/>
            <a:chOff x="480745" y="249049"/>
            <a:chExt cx="2204502" cy="2234029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E9F9EAB-0728-4240-91AC-AABC0B0275A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9C304BB-A34A-44E8-8FEF-F3F22BA1EE22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95B6B53-33B3-4151-984C-A42012EE596E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2638AAD-B68A-49C4-88CA-BEAA3576FAA6}"/>
                </a:ext>
              </a:extLst>
            </p:cNvPr>
            <p:cNvCxnSpPr>
              <a:cxnSpLocks/>
              <a:stCxn id="49" idx="3"/>
              <a:endCxn id="50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584451B-6E62-467C-A3EE-D461E6068FAF}"/>
                </a:ext>
              </a:extLst>
            </p:cNvPr>
            <p:cNvCxnSpPr>
              <a:cxnSpLocks/>
              <a:stCxn id="49" idx="5"/>
              <a:endCxn id="51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079FCD63-7B3F-45E0-B92F-EE8D4D29CCB5}"/>
              </a:ext>
            </a:extLst>
          </p:cNvPr>
          <p:cNvSpPr/>
          <p:nvPr/>
        </p:nvSpPr>
        <p:spPr>
          <a:xfrm>
            <a:off x="4353178" y="1122301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CFC2EC2-0627-445C-BAFC-D7BE29621C85}"/>
              </a:ext>
            </a:extLst>
          </p:cNvPr>
          <p:cNvSpPr/>
          <p:nvPr/>
        </p:nvSpPr>
        <p:spPr>
          <a:xfrm>
            <a:off x="4871831" y="2106319"/>
            <a:ext cx="6858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14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4BCF597-269C-4A3E-B23D-D9226C41EE88}"/>
              </a:ext>
            </a:extLst>
          </p:cNvPr>
          <p:cNvGrpSpPr/>
          <p:nvPr/>
        </p:nvGrpSpPr>
        <p:grpSpPr>
          <a:xfrm>
            <a:off x="5974664" y="1049115"/>
            <a:ext cx="1733937" cy="1631665"/>
            <a:chOff x="480745" y="249049"/>
            <a:chExt cx="2204502" cy="2234029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45ADEE3-C25D-43CC-B03E-E0195DAA14DB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0AFA2E6-FBC0-44D2-BD55-6414C358826E}"/>
                </a:ext>
              </a:extLst>
            </p:cNvPr>
            <p:cNvSpPr/>
            <p:nvPr/>
          </p:nvSpPr>
          <p:spPr>
            <a:xfrm>
              <a:off x="480745" y="1567505"/>
              <a:ext cx="914401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0FD7D0A-B50E-4124-950D-C18A94C2C4A1}"/>
                </a:ext>
              </a:extLst>
            </p:cNvPr>
            <p:cNvSpPr/>
            <p:nvPr/>
          </p:nvSpPr>
          <p:spPr>
            <a:xfrm>
              <a:off x="1770848" y="1568678"/>
              <a:ext cx="914399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01B6B44-835B-4222-8F66-C68F1452A8E8}"/>
                </a:ext>
              </a:extLst>
            </p:cNvPr>
            <p:cNvCxnSpPr>
              <a:cxnSpLocks/>
              <a:stCxn id="57" idx="3"/>
              <a:endCxn id="58" idx="0"/>
            </p:cNvCxnSpPr>
            <p:nvPr/>
          </p:nvCxnSpPr>
          <p:spPr>
            <a:xfrm flipH="1">
              <a:off x="937945" y="1029538"/>
              <a:ext cx="291892" cy="5379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8E4E3E7-226D-4435-B24C-28531F90FE2C}"/>
                </a:ext>
              </a:extLst>
            </p:cNvPr>
            <p:cNvCxnSpPr>
              <a:cxnSpLocks/>
              <a:stCxn id="57" idx="5"/>
              <a:endCxn id="59" idx="0"/>
            </p:cNvCxnSpPr>
            <p:nvPr/>
          </p:nvCxnSpPr>
          <p:spPr>
            <a:xfrm>
              <a:off x="1876415" y="1029538"/>
              <a:ext cx="351633" cy="5391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ED17EEA6-4C20-4BAF-BF84-5BFA92FD4ED4}"/>
              </a:ext>
            </a:extLst>
          </p:cNvPr>
          <p:cNvSpPr/>
          <p:nvPr/>
        </p:nvSpPr>
        <p:spPr>
          <a:xfrm>
            <a:off x="6563858" y="1126717"/>
            <a:ext cx="93790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84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D03262-CEDB-4205-BCEF-60F8DC33D0E4}"/>
              </a:ext>
            </a:extLst>
          </p:cNvPr>
          <p:cNvSpPr/>
          <p:nvPr/>
        </p:nvSpPr>
        <p:spPr>
          <a:xfrm>
            <a:off x="6074075" y="2091805"/>
            <a:ext cx="1116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F234D3A-8873-4B99-BFB9-6740EB9CFA33}"/>
              </a:ext>
            </a:extLst>
          </p:cNvPr>
          <p:cNvSpPr txBox="1"/>
          <p:nvPr/>
        </p:nvSpPr>
        <p:spPr>
          <a:xfrm>
            <a:off x="2678094" y="2104491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5B536B-E06F-4BEB-B220-9B32A5D4568F}"/>
              </a:ext>
            </a:extLst>
          </p:cNvPr>
          <p:cNvSpPr txBox="1"/>
          <p:nvPr/>
        </p:nvSpPr>
        <p:spPr>
          <a:xfrm>
            <a:off x="3862942" y="2104490"/>
            <a:ext cx="5212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70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21C7F7-C11E-4695-BD0D-D7DA5E6C3611}"/>
              </a:ext>
            </a:extLst>
          </p:cNvPr>
          <p:cNvSpPr txBox="1"/>
          <p:nvPr/>
        </p:nvSpPr>
        <p:spPr>
          <a:xfrm>
            <a:off x="7101217" y="2115698"/>
            <a:ext cx="5212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F4CB9B-640F-4D52-9D06-3184C08935FB}"/>
              </a:ext>
            </a:extLst>
          </p:cNvPr>
          <p:cNvSpPr txBox="1"/>
          <p:nvPr/>
        </p:nvSpPr>
        <p:spPr>
          <a:xfrm>
            <a:off x="2619241" y="290606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70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BDB4B0C-D6E5-4557-B739-0D6C03A242D6}"/>
              </a:ext>
            </a:extLst>
          </p:cNvPr>
          <p:cNvSpPr txBox="1"/>
          <p:nvPr/>
        </p:nvSpPr>
        <p:spPr>
          <a:xfrm>
            <a:off x="2619241" y="3307624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140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9B7105-895D-4322-AB3E-3AEE9124646F}"/>
              </a:ext>
            </a:extLst>
          </p:cNvPr>
          <p:cNvSpPr txBox="1"/>
          <p:nvPr/>
        </p:nvSpPr>
        <p:spPr>
          <a:xfrm>
            <a:off x="5898914" y="289204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C862685-8C83-46E5-9C0C-66A50B518BD8}"/>
              </a:ext>
            </a:extLst>
          </p:cNvPr>
          <p:cNvSpPr txBox="1"/>
          <p:nvPr/>
        </p:nvSpPr>
        <p:spPr>
          <a:xfrm>
            <a:off x="5912269" y="330762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80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7102D04-3FA4-42B6-8E77-F47F61217696}"/>
              </a:ext>
            </a:extLst>
          </p:cNvPr>
          <p:cNvSpPr txBox="1"/>
          <p:nvPr/>
        </p:nvSpPr>
        <p:spPr>
          <a:xfrm>
            <a:off x="2523775" y="41638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3D6FED1-7A9A-4CBD-932E-1288784F58E4}"/>
              </a:ext>
            </a:extLst>
          </p:cNvPr>
          <p:cNvSpPr txBox="1"/>
          <p:nvPr/>
        </p:nvSpPr>
        <p:spPr>
          <a:xfrm>
            <a:off x="5173458" y="416389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4EB6DF-7AED-48B9-9FCD-0F31FEAD5901}"/>
              </a:ext>
            </a:extLst>
          </p:cNvPr>
          <p:cNvSpPr txBox="1"/>
          <p:nvPr/>
        </p:nvSpPr>
        <p:spPr>
          <a:xfrm>
            <a:off x="2681179" y="461834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E0E2FDA-9A47-43C6-8889-D5B28E505225}"/>
              </a:ext>
            </a:extLst>
          </p:cNvPr>
          <p:cNvSpPr txBox="1"/>
          <p:nvPr/>
        </p:nvSpPr>
        <p:spPr>
          <a:xfrm>
            <a:off x="5345261" y="461834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E590445-362F-494B-98B2-3A68967DADEC}"/>
              </a:ext>
            </a:extLst>
          </p:cNvPr>
          <p:cNvSpPr txBox="1"/>
          <p:nvPr/>
        </p:nvSpPr>
        <p:spPr>
          <a:xfrm>
            <a:off x="2671887" y="503117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EDFF9BC-2524-40DA-9215-4FACE8E698FE}"/>
              </a:ext>
            </a:extLst>
          </p:cNvPr>
          <p:cNvSpPr txBox="1"/>
          <p:nvPr/>
        </p:nvSpPr>
        <p:spPr>
          <a:xfrm>
            <a:off x="5357162" y="503117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80476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37E85495-709E-4EEE-8CBA-E3DC09B64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491267"/>
              </p:ext>
            </p:extLst>
          </p:nvPr>
        </p:nvGraphicFramePr>
        <p:xfrm>
          <a:off x="758735" y="2111177"/>
          <a:ext cx="4104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DC350FB8-B7BF-410F-B9B9-77C65B5BF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729" y="4404843"/>
            <a:ext cx="475706" cy="54450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D41E1E4-26A9-4133-8340-EE4BDA7FC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777968" y="3422308"/>
            <a:ext cx="889198" cy="24831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1A6B42A-A7AF-4052-9919-6E422722C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986991" y="1928649"/>
            <a:ext cx="889198" cy="248313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191C587-4924-433B-84CB-17F3C405C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655277" y="2560985"/>
            <a:ext cx="889198" cy="248313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A5EA845-30BD-4D6B-A5A6-B4F3A3D72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3238" y="3556334"/>
            <a:ext cx="475706" cy="54450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1357354-2A83-469D-8966-2EFAA5423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169" y="3215710"/>
            <a:ext cx="475706" cy="54450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A4BDC53-AD0D-4F17-A1D1-8EA81A2A8D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536400" y="3030187"/>
            <a:ext cx="889198" cy="248313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5E3025C-34A9-46EF-868B-DDF7645780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550944" y="3907768"/>
            <a:ext cx="889198" cy="248313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0D39142-A577-4989-948E-1018D4D6D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278" y="2429918"/>
            <a:ext cx="475706" cy="54450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7E34E08-3826-46E2-965C-05ECF5DE2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567359" y="1485303"/>
            <a:ext cx="889198" cy="248313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CC2ACC4-70DC-4466-823D-485C721FA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278" y="3944107"/>
            <a:ext cx="475706" cy="54450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8456141-42F9-41E9-B31C-0E9E9D677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787" y="3171837"/>
            <a:ext cx="475706" cy="54450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2034086" y="1495466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A33093C-FD6C-40F2-AD3E-AEC63B9D6B73}"/>
              </a:ext>
            </a:extLst>
          </p:cNvPr>
          <p:cNvSpPr/>
          <p:nvPr/>
        </p:nvSpPr>
        <p:spPr>
          <a:xfrm>
            <a:off x="802556" y="2725618"/>
            <a:ext cx="3996095" cy="706838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2919AC-58A1-43AB-BF2A-1C72B6F1AC76}"/>
              </a:ext>
            </a:extLst>
          </p:cNvPr>
          <p:cNvSpPr txBox="1"/>
          <p:nvPr/>
        </p:nvSpPr>
        <p:spPr>
          <a:xfrm>
            <a:off x="3423120" y="149876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22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6FCC62E-8E32-4F69-A2FF-321180BC1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534985" y="2084236"/>
            <a:ext cx="1834541" cy="128276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74C9859-51E4-4C23-BAC7-E7FE70068197}"/>
              </a:ext>
            </a:extLst>
          </p:cNvPr>
          <p:cNvSpPr txBox="1"/>
          <p:nvPr/>
        </p:nvSpPr>
        <p:spPr>
          <a:xfrm>
            <a:off x="4275745" y="481946"/>
            <a:ext cx="3165126" cy="1532334"/>
          </a:xfrm>
          <a:prstGeom prst="wedgeRoundRectCallout">
            <a:avLst>
              <a:gd name="adj1" fmla="val 27740"/>
              <a:gd name="adj2" fmla="val 66054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 noticed that there are 2 tens and 2 ones in each row!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7F90FD-7858-4419-A162-0EEE067DAE44}"/>
              </a:ext>
            </a:extLst>
          </p:cNvPr>
          <p:cNvSpPr txBox="1"/>
          <p:nvPr/>
        </p:nvSpPr>
        <p:spPr>
          <a:xfrm>
            <a:off x="4985426" y="3706659"/>
            <a:ext cx="315342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6 ones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2 ones</a:t>
            </a:r>
          </a:p>
          <a:p>
            <a:pPr algn="ctr"/>
            <a:r>
              <a:rPr lang="en-GB" sz="2800" dirty="0"/>
              <a:t>so</a:t>
            </a:r>
          </a:p>
          <a:p>
            <a:pPr algn="ctr"/>
            <a:r>
              <a:rPr lang="en-GB" sz="2800" dirty="0"/>
              <a:t>6 tens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2 tens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84765E-2653-45DD-9C70-A4E539B33A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70F43E92-A23C-4246-8695-9D937A11FD5A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extLst>
      <p:ext uri="{BB962C8B-B14F-4D97-AF65-F5344CB8AC3E}">
        <p14:creationId xmlns:p14="http://schemas.microsoft.com/office/powerpoint/2010/main" val="32385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45869 0.02962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34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-0.50781 0.07454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99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-0.57865 0.09768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41" y="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-0.4559 -0.15116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95" y="-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L -0.59149 -0.09583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83" y="-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-0.45868 -0.05348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34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0.00232 L -0.18767 -0.05763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92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0046 L -0.24201 0.00324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0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-0.22847 -0.00578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24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-0.36145 0.05671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73" y="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-0.37309 0.06181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63" y="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-0.36076 0.06158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38" y="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 0.11273 " pathEditMode="relative" rAng="0" ptsTypes="AA">
                                      <p:cBhvr>
                                        <p:cTn id="6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1273 L 0.00122 0.22547 " pathEditMode="relative" rAng="0" ptsTypes="AA">
                                      <p:cBhvr>
                                        <p:cTn id="66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41" grpId="0"/>
      <p:bldP spid="21" grpId="0" animBg="1"/>
      <p:bldP spid="22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5625" y="470541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84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00491"/>
              </p:ext>
            </p:extLst>
          </p:nvPr>
        </p:nvGraphicFramePr>
        <p:xfrm>
          <a:off x="3933485" y="1291554"/>
          <a:ext cx="4161130" cy="447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565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80565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918020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51699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167509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64370" y="46009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14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7979C17-A318-48C9-B43B-5F668ACF2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597" y="460099"/>
            <a:ext cx="747045" cy="74704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63F1ECD-53E3-4B07-8DB1-516DAB010694}"/>
              </a:ext>
            </a:extLst>
          </p:cNvPr>
          <p:cNvSpPr txBox="1"/>
          <p:nvPr/>
        </p:nvSpPr>
        <p:spPr>
          <a:xfrm>
            <a:off x="5616441" y="6027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B31998E-A8B3-46BA-9D62-EA069D826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551" y="2222895"/>
            <a:ext cx="614147" cy="59902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CFADE9D-4C87-4412-A28F-6861E2CD3B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0980" y="1567464"/>
            <a:ext cx="614147" cy="59902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1E694F3-AF05-4B97-902B-40C06C45DC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1590" y="2713175"/>
            <a:ext cx="614147" cy="59902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4598CD2-67FA-4B92-89B3-67AE278361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032" y="2897583"/>
            <a:ext cx="614147" cy="59902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D0CB8C79-FA14-4D3D-9AD7-BF2E1AACA1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5993" y="2729375"/>
            <a:ext cx="614147" cy="59902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B97F77-D2AD-4AD0-A787-A6C9E8AB24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1015" y="1445973"/>
            <a:ext cx="614147" cy="59902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AA46CE6-2C9F-4754-AFB0-73D494B987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9450" y="2376434"/>
            <a:ext cx="614147" cy="59902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D53F0CD-77B0-4C5B-9C95-6A03799E15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8286" y="2044993"/>
            <a:ext cx="614147" cy="59902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905DD12-70DA-423E-823C-0E1BCBFE98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1898" y="3230096"/>
            <a:ext cx="614147" cy="59902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A86F1DB-F1DE-4A45-86DB-518B551F8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3461" y="2115777"/>
            <a:ext cx="614147" cy="59902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7B26BBB-9FCC-4963-8CA3-01AEDBB85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805" y="1660121"/>
            <a:ext cx="614147" cy="59902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59E7E7FA-C181-4AA7-AC98-4A1D7D9281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0223" y="2912585"/>
            <a:ext cx="614147" cy="59902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269FA3B-A0C9-4178-90C5-B6A8A46B28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138" y="3449198"/>
            <a:ext cx="614147" cy="59902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78D5D3F-24FB-4BDB-8458-DCFDC7F663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758" y="3939478"/>
            <a:ext cx="614147" cy="59902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D68C94-8052-4FE1-9DEE-A5C375D329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3378" y="4429758"/>
            <a:ext cx="614147" cy="59902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8C769C6-8C60-480C-B29E-2E68C02B52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4998" y="4920038"/>
            <a:ext cx="614147" cy="59902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D7CE66D-6C23-4C12-A3AB-C08E1169C3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6618" y="5410318"/>
            <a:ext cx="614147" cy="59902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014A698-05A5-4624-9B1F-BE07D60526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4058" y="3449198"/>
            <a:ext cx="614147" cy="5990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115480C-21C1-4DAB-B354-C0CA1F20DA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678" y="3939478"/>
            <a:ext cx="614147" cy="59902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1989162-085F-4EA9-B0B5-64F826F94A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7298" y="4429758"/>
            <a:ext cx="614147" cy="59902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E0DE1EA-D165-41F3-87B3-A4EB23472C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8918" y="4920038"/>
            <a:ext cx="614147" cy="59902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09914D5-676C-48ED-BC6F-D42DA2B428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0538" y="5410318"/>
            <a:ext cx="614147" cy="59902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5B70DA2-9B96-414A-8676-FE498A378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978" y="3449198"/>
            <a:ext cx="614147" cy="59902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8885D1E-4AB6-4D6B-85E6-E47025F95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9598" y="3939478"/>
            <a:ext cx="614147" cy="59902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F9C27C5-46C3-4A7A-AFDA-4F9D6F80DE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1218" y="4429758"/>
            <a:ext cx="614147" cy="59902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B658A5F-A0EF-4CC0-8D1B-1ABBC31A32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2838" y="4920038"/>
            <a:ext cx="614147" cy="59902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64D2209-F0F1-48F9-8E43-7042026661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458" y="5410318"/>
            <a:ext cx="614147" cy="59902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4D291ED-9220-4E74-B52D-D78F7DBC0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1898" y="3449198"/>
            <a:ext cx="614147" cy="59902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80126EC-0B5E-4C69-8130-66FDDDB4F0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3518" y="3939478"/>
            <a:ext cx="614147" cy="59902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DCFB4E8B-CDE6-44CB-A3D7-7E6950A7B7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5138" y="4429758"/>
            <a:ext cx="614147" cy="59902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A7C57D5-34C7-4542-B53A-C56E482093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6758" y="4920038"/>
            <a:ext cx="614147" cy="59902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4E1C920-0402-440A-AC69-F6B6F9DBC2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8378" y="5410318"/>
            <a:ext cx="614147" cy="5990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525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0.17968 -0.02269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76" y="-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16702 -0.0301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-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0.24115 0.1199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49" y="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0.21025 0.08704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L 0.3415 0.26042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66" y="1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6 L 0.42223 0.32269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11" y="1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85185E-6 L 0.38247 0.03588 " pathEditMode="relative" rAng="0" ptsTypes="AA">
                                      <p:cBhvr>
                                        <p:cTn id="1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15" y="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45937 0.0632 " pathEditMode="relative" rAng="0" ptsTypes="AA">
                                      <p:cBhvr>
                                        <p:cTn id="1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69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54201 0.14422 " pathEditMode="relative" rAng="0" ptsTypes="AA">
                                      <p:cBhvr>
                                        <p:cTn id="1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1" y="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40955 0.13287 " pathEditMode="relative" rAng="0" ptsTypes="AA">
                                      <p:cBhvr>
                                        <p:cTn id="1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51666 0.14768 " pathEditMode="relative" rAng="0" ptsTypes="AA">
                                      <p:cBhvr>
                                        <p:cTn id="1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33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500"/>
                            </p:stCondLst>
                            <p:childTnLst>
                              <p:par>
                                <p:cTn id="15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51649 0.17245 " pathEditMode="relative" rAng="0" ptsTypes="AA">
                                      <p:cBhvr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16" y="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000"/>
                            </p:stCondLst>
                            <p:childTnLst>
                              <p:par>
                                <p:cTn id="15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0.57327 -0.36805 " pathEditMode="relative" rAng="0" ptsTypes="AA">
                                      <p:cBhvr>
                                        <p:cTn id="1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63" y="-18403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5717 -0.34514 " pathEditMode="relative" rAng="0" ptsTypes="AA">
                                      <p:cBhvr>
                                        <p:cTn id="1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76" y="-17269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57153 -0.31875 " pathEditMode="relative" rAng="0" ptsTypes="AA">
                                      <p:cBhvr>
                                        <p:cTn id="1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76" y="-15949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5151 0.05602 " pathEditMode="relative" rAng="0" ptsTypes="AA">
                                      <p:cBhvr>
                                        <p:cTn id="1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2801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5158 0.07685 " pathEditMode="relative" rAng="0" ptsTypes="AA">
                                      <p:cBhvr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1" y="3843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0.51528 0.10093 " pathEditMode="relative" rAng="0" ptsTypes="AA">
                                      <p:cBhvr>
                                        <p:cTn id="1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64" y="5046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57066 -0.43958 " pathEditMode="relative" rAng="0" ptsTypes="AA">
                                      <p:cBhvr>
                                        <p:cTn id="1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-21991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57049 -0.41644 " pathEditMode="relative" rAng="0" ptsTypes="AA">
                                      <p:cBhvr>
                                        <p:cTn id="1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-20833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51493 -0.03449 " pathEditMode="relative" rAng="0" ptsTypes="AA">
                                      <p:cBhvr>
                                        <p:cTn id="1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-1736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51476 -0.01551 " pathEditMode="relative" rAng="0" ptsTypes="AA">
                                      <p:cBhvr>
                                        <p:cTn id="1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29" y="-787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0.51459 0.00533 " pathEditMode="relative" rAng="0" ptsTypes="AA">
                                      <p:cBhvr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29" y="255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51441 0.0294 " pathEditMode="relative" rAng="0" ptsTypes="AA">
                                      <p:cBhvr>
                                        <p:cTn id="1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2" y="1458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57066 -0.51088 " pathEditMode="relative" rAng="0" ptsTypes="AA">
                                      <p:cBhvr>
                                        <p:cTn id="1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4" y="-25556"/>
                                    </p:animMotion>
                                  </p:childTnLst>
                                </p:cTn>
                              </p:par>
                              <p:par>
                                <p:cTn id="18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0.51441 -0.13172 " pathEditMode="relative" rAng="0" ptsTypes="AA">
                                      <p:cBhvr>
                                        <p:cTn id="1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2" y="-6597"/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51423 -0.10602 " pathEditMode="relative" rAng="0" ptsTypes="AA">
                                      <p:cBhvr>
                                        <p:cTn id="1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2" y="-5301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0.51233 -0.08727 " pathEditMode="relative" rAng="0" ptsTypes="AA">
                                      <p:cBhvr>
                                        <p:cTn id="1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8" y="-4375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0.5125 -0.0669 " pathEditMode="relative" rAng="0" ptsTypes="AA">
                                      <p:cBhvr>
                                        <p:cTn id="1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25" y="-3356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51146 -0.0419 " pathEditMode="relative" rAng="0" ptsTypes="AA">
                                      <p:cBhvr>
                                        <p:cTn id="1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73" y="-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73FE035-4C7E-4BC2-B046-6FEFF4672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8851" y="456366"/>
            <a:ext cx="747045" cy="7470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D982390-7F6E-464A-B852-701B689432B9}"/>
              </a:ext>
            </a:extLst>
          </p:cNvPr>
          <p:cNvSpPr txBox="1"/>
          <p:nvPr/>
        </p:nvSpPr>
        <p:spPr>
          <a:xfrm>
            <a:off x="5701695" y="59905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8F3C6AC-4B8E-4E6A-AD9B-5A9CA4E5DD7D}"/>
              </a:ext>
            </a:extLst>
          </p:cNvPr>
          <p:cNvGrpSpPr/>
          <p:nvPr/>
        </p:nvGrpSpPr>
        <p:grpSpPr>
          <a:xfrm>
            <a:off x="4962229" y="2119299"/>
            <a:ext cx="2574498" cy="2361371"/>
            <a:chOff x="288142" y="249049"/>
            <a:chExt cx="2478605" cy="2448272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0C5729E-821F-4C06-B40A-087495C1B903}"/>
                </a:ext>
              </a:extLst>
            </p:cNvPr>
            <p:cNvSpPr/>
            <p:nvPr/>
          </p:nvSpPr>
          <p:spPr>
            <a:xfrm>
              <a:off x="1095927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F9521F9-2EA3-4F00-BF58-A61CE684C6CC}"/>
                </a:ext>
              </a:extLst>
            </p:cNvPr>
            <p:cNvSpPr/>
            <p:nvPr/>
          </p:nvSpPr>
          <p:spPr>
            <a:xfrm>
              <a:off x="288142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188148C-F92C-488E-BA51-F26E9BAED160}"/>
                </a:ext>
              </a:extLst>
            </p:cNvPr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694C2D9-07E1-44A3-AA4F-E9BC3C6CC7DD}"/>
                </a:ext>
              </a:extLst>
            </p:cNvPr>
            <p:cNvCxnSpPr>
              <a:stCxn id="11" idx="3"/>
            </p:cNvCxnSpPr>
            <p:nvPr/>
          </p:nvCxnSpPr>
          <p:spPr>
            <a:xfrm flipH="1">
              <a:off x="858199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E8EDA75-9170-4848-BAB6-53D64C2EDB41}"/>
                </a:ext>
              </a:extLst>
            </p:cNvPr>
            <p:cNvCxnSpPr>
              <a:stCxn id="11" idx="5"/>
            </p:cNvCxnSpPr>
            <p:nvPr/>
          </p:nvCxnSpPr>
          <p:spPr>
            <a:xfrm>
              <a:off x="1876416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52C419EA-3EAF-4CB0-88F7-B1B35773AFE6}"/>
              </a:ext>
            </a:extLst>
          </p:cNvPr>
          <p:cNvSpPr/>
          <p:nvPr/>
        </p:nvSpPr>
        <p:spPr>
          <a:xfrm>
            <a:off x="6015505" y="2299712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/>
              <a:t>96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731D8A-51B3-484C-8DB6-F0D6E7FDC9CC}"/>
              </a:ext>
            </a:extLst>
          </p:cNvPr>
          <p:cNvSpPr txBox="1"/>
          <p:nvPr/>
        </p:nvSpPr>
        <p:spPr>
          <a:xfrm>
            <a:off x="1704509" y="2055523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8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B756238-CADE-4DB9-9F73-89E796AD86C3}"/>
              </a:ext>
            </a:extLst>
          </p:cNvPr>
          <p:cNvCxnSpPr/>
          <p:nvPr/>
        </p:nvCxnSpPr>
        <p:spPr>
          <a:xfrm>
            <a:off x="5416373" y="448067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EF226BB-9E60-4FC5-B780-393885E03646}"/>
              </a:ext>
            </a:extLst>
          </p:cNvPr>
          <p:cNvCxnSpPr/>
          <p:nvPr/>
        </p:nvCxnSpPr>
        <p:spPr>
          <a:xfrm>
            <a:off x="7100648" y="448067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742CBD4-2719-45EF-8115-FA3D80B25BCB}"/>
              </a:ext>
            </a:extLst>
          </p:cNvPr>
          <p:cNvSpPr txBox="1"/>
          <p:nvPr/>
        </p:nvSpPr>
        <p:spPr>
          <a:xfrm>
            <a:off x="5449402" y="4511789"/>
            <a:ext cx="452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GB" sz="2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4EF4B9-8D26-43FB-A38D-4831E55421D2}"/>
              </a:ext>
            </a:extLst>
          </p:cNvPr>
          <p:cNvSpPr txBox="1"/>
          <p:nvPr/>
        </p:nvSpPr>
        <p:spPr>
          <a:xfrm>
            <a:off x="7133676" y="4511789"/>
            <a:ext cx="452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GB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CCB6AA-04BB-4645-A61B-45D4A840D1FB}"/>
              </a:ext>
            </a:extLst>
          </p:cNvPr>
          <p:cNvSpPr txBox="1"/>
          <p:nvPr/>
        </p:nvSpPr>
        <p:spPr>
          <a:xfrm>
            <a:off x="1704509" y="2669590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1C8DE62-9DAB-48E3-A590-75AF86B27352}"/>
              </a:ext>
            </a:extLst>
          </p:cNvPr>
          <p:cNvSpPr txBox="1"/>
          <p:nvPr/>
        </p:nvSpPr>
        <p:spPr>
          <a:xfrm>
            <a:off x="1170432" y="1318910"/>
            <a:ext cx="7057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would you partition 96 in these divisions?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34A1D05-E79F-4792-B151-8C1229EED856}"/>
              </a:ext>
            </a:extLst>
          </p:cNvPr>
          <p:cNvSpPr txBox="1"/>
          <p:nvPr/>
        </p:nvSpPr>
        <p:spPr>
          <a:xfrm>
            <a:off x="1704509" y="3283657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135BE7F-B806-4A4D-966F-88CE58C47D8D}"/>
              </a:ext>
            </a:extLst>
          </p:cNvPr>
          <p:cNvSpPr txBox="1"/>
          <p:nvPr/>
        </p:nvSpPr>
        <p:spPr>
          <a:xfrm>
            <a:off x="1704509" y="3897724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C7F896C-B73B-44E9-BD63-F18459B09B40}"/>
              </a:ext>
            </a:extLst>
          </p:cNvPr>
          <p:cNvSpPr txBox="1"/>
          <p:nvPr/>
        </p:nvSpPr>
        <p:spPr>
          <a:xfrm>
            <a:off x="1704509" y="4511789"/>
            <a:ext cx="1968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5) 96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EE0A6D7-91B9-42F8-A414-D958395171DE}"/>
              </a:ext>
            </a:extLst>
          </p:cNvPr>
          <p:cNvSpPr txBox="1"/>
          <p:nvPr/>
        </p:nvSpPr>
        <p:spPr>
          <a:xfrm>
            <a:off x="1048443" y="5363752"/>
            <a:ext cx="7057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do you notice?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7EE9946-7FBD-4E70-AC8D-B4F07B7E4224}"/>
              </a:ext>
            </a:extLst>
          </p:cNvPr>
          <p:cNvGrpSpPr/>
          <p:nvPr/>
        </p:nvGrpSpPr>
        <p:grpSpPr>
          <a:xfrm>
            <a:off x="1173861" y="860716"/>
            <a:ext cx="6846305" cy="5117440"/>
            <a:chOff x="1335024" y="923544"/>
            <a:chExt cx="6336792" cy="473659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98FADA9-2D65-4434-A756-2046C4333F78}"/>
                </a:ext>
              </a:extLst>
            </p:cNvPr>
            <p:cNvSpPr/>
            <p:nvPr/>
          </p:nvSpPr>
          <p:spPr>
            <a:xfrm>
              <a:off x="1335024" y="923544"/>
              <a:ext cx="6336792" cy="4736592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9C45088-B75E-41EA-A335-B0FD40AE4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64494" y="1145822"/>
              <a:ext cx="5825026" cy="4425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093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4110C8-F42E-494E-A273-0A4E6FED6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301" y="1232450"/>
            <a:ext cx="2529751" cy="32282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94F79B-EC6C-4037-8C2C-E21ED59E5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372" y="1232450"/>
            <a:ext cx="2529751" cy="32282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C382F27-02E7-4C4A-BC16-51FFE8C29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43" y="1232450"/>
            <a:ext cx="2529751" cy="32282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D69330-F99D-4C01-B10B-22C5FF62A6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4034" y="2077688"/>
            <a:ext cx="2361454" cy="24055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8FCD1C-7D53-4A72-9EDF-545C8B7A15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0005" y="2077688"/>
            <a:ext cx="1916986" cy="24462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7FEC7B0-DC03-4651-8BF6-B48B7D77F2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40609" y="2077688"/>
            <a:ext cx="1916986" cy="24462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754365E-2CBD-4B6D-BDD4-A19F97E9EB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9027" y="2077688"/>
            <a:ext cx="1916986" cy="244627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2B718F2-F2F3-4AD3-B0DC-FE4EB96F8CD4}"/>
              </a:ext>
            </a:extLst>
          </p:cNvPr>
          <p:cNvSpPr txBox="1"/>
          <p:nvPr/>
        </p:nvSpPr>
        <p:spPr>
          <a:xfrm>
            <a:off x="1043069" y="4905262"/>
            <a:ext cx="7057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do you notice?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015669-6170-43E5-8ED8-85BFEC1187FF}"/>
              </a:ext>
            </a:extLst>
          </p:cNvPr>
          <p:cNvSpPr/>
          <p:nvPr/>
        </p:nvSpPr>
        <p:spPr>
          <a:xfrm>
            <a:off x="1126820" y="2933869"/>
            <a:ext cx="2201364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39E87EA-B4F6-4B38-AD82-CEF826E0ACA4}"/>
              </a:ext>
            </a:extLst>
          </p:cNvPr>
          <p:cNvSpPr/>
          <p:nvPr/>
        </p:nvSpPr>
        <p:spPr>
          <a:xfrm>
            <a:off x="3481810" y="2933869"/>
            <a:ext cx="2201364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28763BD-4220-4AF7-BEE2-08973843B547}"/>
              </a:ext>
            </a:extLst>
          </p:cNvPr>
          <p:cNvSpPr/>
          <p:nvPr/>
        </p:nvSpPr>
        <p:spPr>
          <a:xfrm>
            <a:off x="5899567" y="2933869"/>
            <a:ext cx="2201364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AB94969-D554-436D-96CE-131106B5D35A}"/>
              </a:ext>
            </a:extLst>
          </p:cNvPr>
          <p:cNvSpPr/>
          <p:nvPr/>
        </p:nvSpPr>
        <p:spPr>
          <a:xfrm>
            <a:off x="1339260" y="3928189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FE82E87-2EFB-465C-9DE7-14DE5495A565}"/>
              </a:ext>
            </a:extLst>
          </p:cNvPr>
          <p:cNvSpPr/>
          <p:nvPr/>
        </p:nvSpPr>
        <p:spPr>
          <a:xfrm>
            <a:off x="3694250" y="3928189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1A90F89-8282-483F-BFEF-3E68722FD597}"/>
              </a:ext>
            </a:extLst>
          </p:cNvPr>
          <p:cNvSpPr/>
          <p:nvPr/>
        </p:nvSpPr>
        <p:spPr>
          <a:xfrm>
            <a:off x="6112007" y="3928189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A50F873-A997-4DA2-9B33-57F318ECB0F5}"/>
              </a:ext>
            </a:extLst>
          </p:cNvPr>
          <p:cNvSpPr/>
          <p:nvPr/>
        </p:nvSpPr>
        <p:spPr>
          <a:xfrm>
            <a:off x="2584241" y="3924453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F774227-2316-449E-ACD2-0E7157C123D3}"/>
              </a:ext>
            </a:extLst>
          </p:cNvPr>
          <p:cNvSpPr/>
          <p:nvPr/>
        </p:nvSpPr>
        <p:spPr>
          <a:xfrm>
            <a:off x="4939231" y="3924453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88C734B-3838-4727-ABF3-F6EEAFF7196D}"/>
              </a:ext>
            </a:extLst>
          </p:cNvPr>
          <p:cNvSpPr/>
          <p:nvPr/>
        </p:nvSpPr>
        <p:spPr>
          <a:xfrm>
            <a:off x="7356988" y="3924453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D326AFD-2BB0-4A0F-A7E0-6ACF57202EE4}"/>
              </a:ext>
            </a:extLst>
          </p:cNvPr>
          <p:cNvSpPr/>
          <p:nvPr/>
        </p:nvSpPr>
        <p:spPr>
          <a:xfrm>
            <a:off x="1642620" y="1232450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87B804B-D66E-4259-B131-92622192A042}"/>
              </a:ext>
            </a:extLst>
          </p:cNvPr>
          <p:cNvSpPr/>
          <p:nvPr/>
        </p:nvSpPr>
        <p:spPr>
          <a:xfrm>
            <a:off x="3997610" y="1232450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78250449-285E-4CDF-8451-779D237FE7E3}"/>
              </a:ext>
            </a:extLst>
          </p:cNvPr>
          <p:cNvSpPr/>
          <p:nvPr/>
        </p:nvSpPr>
        <p:spPr>
          <a:xfrm>
            <a:off x="6415367" y="1232450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244EC01-D1DA-4B6C-87F4-8AB4F7329FC7}"/>
              </a:ext>
            </a:extLst>
          </p:cNvPr>
          <p:cNvSpPr/>
          <p:nvPr/>
        </p:nvSpPr>
        <p:spPr>
          <a:xfrm>
            <a:off x="2341797" y="1222997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8842B50-8242-45A4-8288-A9820603E2F6}"/>
              </a:ext>
            </a:extLst>
          </p:cNvPr>
          <p:cNvSpPr/>
          <p:nvPr/>
        </p:nvSpPr>
        <p:spPr>
          <a:xfrm>
            <a:off x="4696787" y="1222997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0903FA7-A22E-4C84-A4BF-BEA63A276601}"/>
              </a:ext>
            </a:extLst>
          </p:cNvPr>
          <p:cNvSpPr/>
          <p:nvPr/>
        </p:nvSpPr>
        <p:spPr>
          <a:xfrm>
            <a:off x="7114544" y="1222997"/>
            <a:ext cx="515530" cy="526774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F5635B6-72C3-4977-BBB1-36D876DDB56A}"/>
              </a:ext>
            </a:extLst>
          </p:cNvPr>
          <p:cNvSpPr/>
          <p:nvPr/>
        </p:nvSpPr>
        <p:spPr>
          <a:xfrm>
            <a:off x="2386968" y="3315166"/>
            <a:ext cx="1628766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31CDB19-B986-4B9B-8EC1-413AB3B44235}"/>
              </a:ext>
            </a:extLst>
          </p:cNvPr>
          <p:cNvSpPr/>
          <p:nvPr/>
        </p:nvSpPr>
        <p:spPr>
          <a:xfrm>
            <a:off x="6523609" y="3315166"/>
            <a:ext cx="1628766" cy="52677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AB42EC8-80E3-495C-B3F8-BB231B1F313B}"/>
              </a:ext>
            </a:extLst>
          </p:cNvPr>
          <p:cNvSpPr/>
          <p:nvPr/>
        </p:nvSpPr>
        <p:spPr>
          <a:xfrm>
            <a:off x="3241317" y="1995855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FB6BD5B-C755-44C9-92C6-222EFACD2D5F}"/>
              </a:ext>
            </a:extLst>
          </p:cNvPr>
          <p:cNvSpPr/>
          <p:nvPr/>
        </p:nvSpPr>
        <p:spPr>
          <a:xfrm>
            <a:off x="7353787" y="1995855"/>
            <a:ext cx="515530" cy="526774"/>
          </a:xfrm>
          <a:prstGeom prst="roundRect">
            <a:avLst/>
          </a:prstGeom>
          <a:noFill/>
          <a:ln w="28575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76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15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1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15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8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6" grpId="2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5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163F71-2A3D-4A65-BDD6-FF461613B404}"/>
              </a:ext>
            </a:extLst>
          </p:cNvPr>
          <p:cNvSpPr txBox="1"/>
          <p:nvPr/>
        </p:nvSpPr>
        <p:spPr>
          <a:xfrm>
            <a:off x="1041620" y="554924"/>
            <a:ext cx="690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Using all of the counters, how many 2-digit numbers can you make that are divisible by 3?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7577CD3-E27A-4DB6-8190-11E474A2B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86207"/>
              </p:ext>
            </p:extLst>
          </p:nvPr>
        </p:nvGraphicFramePr>
        <p:xfrm>
          <a:off x="1196804" y="2850648"/>
          <a:ext cx="4104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53494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914B8453-B8CB-4517-B42F-4A45832C8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094" y="2369165"/>
            <a:ext cx="747045" cy="74704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6117B33-D338-445B-966D-567D5C77416C}"/>
              </a:ext>
            </a:extLst>
          </p:cNvPr>
          <p:cNvSpPr txBox="1"/>
          <p:nvPr/>
        </p:nvSpPr>
        <p:spPr>
          <a:xfrm>
            <a:off x="5661938" y="251185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22E7A0-56DF-433B-84D6-281CE126F36F}"/>
              </a:ext>
            </a:extLst>
          </p:cNvPr>
          <p:cNvSpPr txBox="1"/>
          <p:nvPr/>
        </p:nvSpPr>
        <p:spPr>
          <a:xfrm>
            <a:off x="1572018" y="4969884"/>
            <a:ext cx="1218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3C621C-9BF2-4901-A232-AA02C8784A21}"/>
              </a:ext>
            </a:extLst>
          </p:cNvPr>
          <p:cNvSpPr txBox="1"/>
          <p:nvPr/>
        </p:nvSpPr>
        <p:spPr>
          <a:xfrm>
            <a:off x="3756788" y="4969884"/>
            <a:ext cx="1218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85DF6D-8811-4D46-982C-8EB991D7FA23}"/>
              </a:ext>
            </a:extLst>
          </p:cNvPr>
          <p:cNvSpPr txBox="1"/>
          <p:nvPr/>
        </p:nvSpPr>
        <p:spPr>
          <a:xfrm>
            <a:off x="6000129" y="3167390"/>
            <a:ext cx="1951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5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91EAED-8BD8-4DEF-875C-AADFF519D64B}"/>
              </a:ext>
            </a:extLst>
          </p:cNvPr>
          <p:cNvSpPr txBox="1"/>
          <p:nvPr/>
        </p:nvSpPr>
        <p:spPr>
          <a:xfrm>
            <a:off x="6000129" y="3593918"/>
            <a:ext cx="1935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8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DD60A1-3F1A-46FB-A209-24DE1F47C9ED}"/>
              </a:ext>
            </a:extLst>
          </p:cNvPr>
          <p:cNvSpPr txBox="1"/>
          <p:nvPr/>
        </p:nvSpPr>
        <p:spPr>
          <a:xfrm>
            <a:off x="6000129" y="4020446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11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366F73-CC6B-48A9-9E44-250E3A4B2686}"/>
              </a:ext>
            </a:extLst>
          </p:cNvPr>
          <p:cNvSpPr txBox="1"/>
          <p:nvPr/>
        </p:nvSpPr>
        <p:spPr>
          <a:xfrm>
            <a:off x="6000129" y="4446974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14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DCC0A7-F4B1-4114-92EF-4793CBA7BA9A}"/>
              </a:ext>
            </a:extLst>
          </p:cNvPr>
          <p:cNvSpPr txBox="1"/>
          <p:nvPr/>
        </p:nvSpPr>
        <p:spPr>
          <a:xfrm>
            <a:off x="6000129" y="4873502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51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17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C02D6C-1DBF-4D23-A9CF-91575385CD3F}"/>
              </a:ext>
            </a:extLst>
          </p:cNvPr>
          <p:cNvSpPr txBox="1"/>
          <p:nvPr/>
        </p:nvSpPr>
        <p:spPr>
          <a:xfrm>
            <a:off x="6000129" y="5300028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GB" sz="2800" dirty="0">
                <a:ea typeface="Cambria Math" panose="02040503050406030204" pitchFamily="18" charset="0"/>
              </a:rPr>
              <a:t>20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800" dirty="0"/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B6188C-EF03-401D-B460-1C294381A865}"/>
              </a:ext>
            </a:extLst>
          </p:cNvPr>
          <p:cNvSpPr txBox="1"/>
          <p:nvPr/>
        </p:nvSpPr>
        <p:spPr>
          <a:xfrm>
            <a:off x="367186" y="1630719"/>
            <a:ext cx="81477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if you had 7 counters? 8 counters? 9 counters?</a:t>
            </a:r>
          </a:p>
          <a:p>
            <a:pPr algn="ctr"/>
            <a:r>
              <a:rPr lang="en-GB" sz="2800" dirty="0"/>
              <a:t>What do you notice?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5749408-7FCB-44C1-8700-9D7E2F5466FA}"/>
              </a:ext>
            </a:extLst>
          </p:cNvPr>
          <p:cNvSpPr/>
          <p:nvPr/>
        </p:nvSpPr>
        <p:spPr>
          <a:xfrm>
            <a:off x="2441092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32DE7F-E985-4B77-BA4F-A3E959A8B476}"/>
              </a:ext>
            </a:extLst>
          </p:cNvPr>
          <p:cNvSpPr/>
          <p:nvPr/>
        </p:nvSpPr>
        <p:spPr>
          <a:xfrm>
            <a:off x="3156020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1E50F89-BA7C-49C7-8F8A-160F9518E7CC}"/>
              </a:ext>
            </a:extLst>
          </p:cNvPr>
          <p:cNvSpPr/>
          <p:nvPr/>
        </p:nvSpPr>
        <p:spPr>
          <a:xfrm>
            <a:off x="3870948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913051-2BB4-4DE3-8844-843C4F11D980}"/>
              </a:ext>
            </a:extLst>
          </p:cNvPr>
          <p:cNvSpPr/>
          <p:nvPr/>
        </p:nvSpPr>
        <p:spPr>
          <a:xfrm>
            <a:off x="4585876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63096C-C166-4939-9C80-21B802472BFF}"/>
              </a:ext>
            </a:extLst>
          </p:cNvPr>
          <p:cNvSpPr/>
          <p:nvPr/>
        </p:nvSpPr>
        <p:spPr>
          <a:xfrm>
            <a:off x="5300804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0DE5861-55A5-425A-9B02-8FD7F75BA866}"/>
              </a:ext>
            </a:extLst>
          </p:cNvPr>
          <p:cNvSpPr/>
          <p:nvPr/>
        </p:nvSpPr>
        <p:spPr>
          <a:xfrm>
            <a:off x="6015732" y="1799053"/>
            <a:ext cx="570112" cy="570112"/>
          </a:xfrm>
          <a:prstGeom prst="ellipse">
            <a:avLst/>
          </a:prstGeom>
          <a:gradFill flip="none" rotWithShape="1">
            <a:gsLst>
              <a:gs pos="0">
                <a:srgbClr val="677E9D">
                  <a:shade val="30000"/>
                  <a:satMod val="115000"/>
                </a:srgbClr>
              </a:gs>
              <a:gs pos="50000">
                <a:srgbClr val="677E9D">
                  <a:shade val="67500"/>
                  <a:satMod val="115000"/>
                </a:srgbClr>
              </a:gs>
              <a:gs pos="100000">
                <a:srgbClr val="677E9D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41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-0.06233 0.299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149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02118 0.2539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" y="1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0.01511 0.3074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" y="1537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1.11111E-6 0.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0.2151 0.361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64" y="1807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-0.15434 0.3618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26" y="1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6.4|7.3|10.1|6.8|12.2|0.8|0.8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4.3|6.2|0.8|14.7|1.1|12.2|3.1|3.1|2.6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4.3|6.2|0.8|14.7|1.1|12.2|3.1|3.1|2.6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4.3|6.2|0.8|14.7|1.1|12.2|3.1|3.1|2.6|1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185414-3FE4-4067-BBE8-E2283E305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purl.org/dc/elements/1.1/"/>
    <ds:schemaRef ds:uri="522d4c35-b548-4432-90ae-af4376e1c4b4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cee99ee9-287b-4f9a-957c-ba5ae7375c9a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10037</TotalTime>
  <Words>546</Words>
  <Application>Microsoft Office PowerPoint</Application>
  <PresentationFormat>On-screen Show (4:3)</PresentationFormat>
  <Paragraphs>129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262</cp:revision>
  <dcterms:created xsi:type="dcterms:W3CDTF">2019-07-05T11:02:13Z</dcterms:created>
  <dcterms:modified xsi:type="dcterms:W3CDTF">2022-01-05T17:13:18Z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