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5" r:id="rId2"/>
    <p:sldId id="315" r:id="rId3"/>
    <p:sldId id="462" r:id="rId4"/>
    <p:sldId id="463" r:id="rId5"/>
    <p:sldId id="609" r:id="rId6"/>
  </p:sldIdLst>
  <p:sldSz cx="12192000" cy="6858000"/>
  <p:notesSz cx="6858000" cy="9144000"/>
  <p:embeddedFontLst>
    <p:embeddedFont>
      <p:font typeface="OpenDyslexicAlta" panose="020B0604020202020204" charset="0"/>
      <p:regular r:id="rId9"/>
      <p:bold r:id="rId10"/>
      <p:italic r:id="rId11"/>
      <p:boldItalic r:id="rId12"/>
    </p:embeddedFont>
    <p:embeddedFont>
      <p:font typeface="Muli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87557" autoAdjust="0"/>
  </p:normalViewPr>
  <p:slideViewPr>
    <p:cSldViewPr snapToGrid="0" snapToObjects="1">
      <p:cViewPr varScale="1">
        <p:scale>
          <a:sx n="64" d="100"/>
          <a:sy n="64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09/01/2022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1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1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b="1">
                <a:solidFill>
                  <a:srgbClr val="FF3860"/>
                </a:solidFill>
              </a:rPr>
              <a:t>Challenge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9B789-1A3D-2644-B65A-8DB81D1B74F8}"/>
              </a:ext>
            </a:extLst>
          </p:cNvPr>
          <p:cNvSpPr txBox="1"/>
          <p:nvPr/>
        </p:nvSpPr>
        <p:spPr>
          <a:xfrm>
            <a:off x="231648" y="6581001"/>
            <a:ext cx="1176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uli" pitchFamily="2" charset="77"/>
              </a:rPr>
              <a:t>All elements of this curriculum are copyright © Education Shed Inc. and may not be redistributed without permission. </a:t>
            </a:r>
          </a:p>
        </p:txBody>
      </p:sp>
    </p:spTree>
    <p:extLst>
      <p:ext uri="{BB962C8B-B14F-4D97-AF65-F5344CB8AC3E}">
        <p14:creationId xmlns:p14="http://schemas.microsoft.com/office/powerpoint/2010/main" val="4618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>
                <a:solidFill>
                  <a:srgbClr val="FF3860"/>
                </a:solidFill>
              </a:rPr>
              <a:t>Challenge Words</a:t>
            </a:r>
          </a:p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62962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29937" y="1554366"/>
            <a:ext cx="7493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>
                <a:latin typeface="OpenDyslexicAlta" pitchFamily="2" charset="77"/>
                <a:ea typeface="OpenDyslexic" charset="0"/>
                <a:cs typeface="OpenDyslexic" charset="0"/>
              </a:rPr>
              <a:t>Challenge Week </a:t>
            </a:r>
          </a:p>
          <a:p>
            <a:pPr algn="ctr"/>
            <a:endParaRPr lang="en-GB">
              <a:latin typeface="OpenDyslexicAlta" pitchFamily="2" charset="77"/>
              <a:ea typeface="OpenDyslexic" charset="0"/>
              <a:cs typeface="OpenDyslexic" charset="0"/>
            </a:endParaRPr>
          </a:p>
          <a:p>
            <a:pPr algn="ctr"/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Choose an activity from the Challenge Activity Pack.</a:t>
            </a:r>
          </a:p>
        </p:txBody>
      </p:sp>
    </p:spTree>
    <p:extLst>
      <p:ext uri="{BB962C8B-B14F-4D97-AF65-F5344CB8AC3E}">
        <p14:creationId xmlns:p14="http://schemas.microsoft.com/office/powerpoint/2010/main" val="105754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31910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128785475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10243840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28741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Challenge Words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latin typeface="Muli" pitchFamily="2" charset="77"/>
                      </a:endParaRPr>
                    </a:p>
                    <a:p>
                      <a:r>
                        <a:rPr lang="en-GB" sz="1400" baseline="0">
                          <a:latin typeface="Muli" pitchFamily="2" charset="77"/>
                        </a:rPr>
                        <a:t>Name:</a:t>
                      </a:r>
                      <a:endParaRPr lang="en-GB" sz="140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8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45283"/>
              </p:ext>
            </p:extLst>
          </p:nvPr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1758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Challenge Words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latin typeface="Muli" pitchFamily="2" charset="77"/>
                      </a:endParaRPr>
                    </a:p>
                    <a:p>
                      <a:r>
                        <a:rPr lang="en-GB" sz="1400" baseline="0">
                          <a:latin typeface="Muli" pitchFamily="2" charset="77"/>
                        </a:rPr>
                        <a:t>Name:</a:t>
                      </a:r>
                      <a:endParaRPr lang="en-GB" sz="140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67197"/>
              </p:ext>
            </p:extLst>
          </p:nvPr>
        </p:nvGraphicFramePr>
        <p:xfrm>
          <a:off x="3512458" y="2449726"/>
          <a:ext cx="8434614" cy="4179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center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centar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deside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decighd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disapear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disappeer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irly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earrly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hert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lurn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laern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minit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notece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nottice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raguler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regullar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thereforre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therefour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2458" y="1600196"/>
            <a:ext cx="843461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Read through your spellings. Then cover them up. </a:t>
            </a:r>
          </a:p>
          <a:p>
            <a:pPr algn="ctr"/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Circle the correct spelling in each row of the grid below. </a:t>
            </a:r>
          </a:p>
        </p:txBody>
      </p:sp>
    </p:spTree>
    <p:extLst>
      <p:ext uri="{BB962C8B-B14F-4D97-AF65-F5344CB8AC3E}">
        <p14:creationId xmlns:p14="http://schemas.microsoft.com/office/powerpoint/2010/main" val="155608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46460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Challenge Words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latin typeface="Muli" pitchFamily="2" charset="77"/>
                      </a:endParaRPr>
                    </a:p>
                    <a:p>
                      <a:r>
                        <a:rPr lang="en-GB" sz="1600" baseline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60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2458" y="1600196"/>
            <a:ext cx="843461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Read through your spellings. Then cover them up. </a:t>
            </a:r>
          </a:p>
          <a:p>
            <a:pPr algn="ctr"/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Circle the correct spelling in each row of the grid below.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CC103AB-E923-3E4F-BA07-D433AC81B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16766"/>
              </p:ext>
            </p:extLst>
          </p:nvPr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7E3F0C9-2EEB-354F-8F5B-81B87A412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26580"/>
              </p:ext>
            </p:extLst>
          </p:nvPr>
        </p:nvGraphicFramePr>
        <p:xfrm>
          <a:off x="3512458" y="2449726"/>
          <a:ext cx="8434614" cy="4179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center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centar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deside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decighd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disapear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disappeer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irly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earrly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hert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lurn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laern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minit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notece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nottice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raguler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regullar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96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thereforre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therefour</a:t>
                      </a:r>
                      <a:endParaRPr lang="en-GB" sz="20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therefore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9EB2E02-FEF9-5B40-9A8E-4CDA57D4FEC7}"/>
              </a:ext>
            </a:extLst>
          </p:cNvPr>
          <p:cNvSpPr/>
          <p:nvPr/>
        </p:nvSpPr>
        <p:spPr>
          <a:xfrm>
            <a:off x="7018565" y="2443373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E6CA74-7DD1-BC4B-92B5-B33CBA87DFFC}"/>
              </a:ext>
            </a:extLst>
          </p:cNvPr>
          <p:cNvSpPr/>
          <p:nvPr/>
        </p:nvSpPr>
        <p:spPr>
          <a:xfrm>
            <a:off x="4211865" y="2862473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8E2CD4-5581-5D49-9B11-4D861DBC5E24}"/>
              </a:ext>
            </a:extLst>
          </p:cNvPr>
          <p:cNvSpPr/>
          <p:nvPr/>
        </p:nvSpPr>
        <p:spPr>
          <a:xfrm>
            <a:off x="9863365" y="3281573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5E44BF-6B17-584C-85B9-1E8592EFA1BB}"/>
              </a:ext>
            </a:extLst>
          </p:cNvPr>
          <p:cNvSpPr/>
          <p:nvPr/>
        </p:nvSpPr>
        <p:spPr>
          <a:xfrm>
            <a:off x="4211865" y="3694320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95F192-D34D-0E4A-B64B-BB62D2A9E4D8}"/>
              </a:ext>
            </a:extLst>
          </p:cNvPr>
          <p:cNvSpPr/>
          <p:nvPr/>
        </p:nvSpPr>
        <p:spPr>
          <a:xfrm>
            <a:off x="7018565" y="4083047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311D05-AB46-6D47-9FA9-70FF249B86EF}"/>
              </a:ext>
            </a:extLst>
          </p:cNvPr>
          <p:cNvSpPr/>
          <p:nvPr/>
        </p:nvSpPr>
        <p:spPr>
          <a:xfrm>
            <a:off x="4211865" y="4526167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50D9D-D3CC-C24B-91FE-9F21EDE041CA}"/>
              </a:ext>
            </a:extLst>
          </p:cNvPr>
          <p:cNvSpPr/>
          <p:nvPr/>
        </p:nvSpPr>
        <p:spPr>
          <a:xfrm>
            <a:off x="9863365" y="4945267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453AAC-2E93-0A43-B3AF-0B6888A99601}"/>
              </a:ext>
            </a:extLst>
          </p:cNvPr>
          <p:cNvSpPr/>
          <p:nvPr/>
        </p:nvSpPr>
        <p:spPr>
          <a:xfrm>
            <a:off x="4211865" y="5358014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38C4ED-04FD-9E47-9DFF-E47AC78389F8}"/>
              </a:ext>
            </a:extLst>
          </p:cNvPr>
          <p:cNvSpPr/>
          <p:nvPr/>
        </p:nvSpPr>
        <p:spPr>
          <a:xfrm>
            <a:off x="7001330" y="5777114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C2F51D-EDD7-1845-A4CC-41DC01E1D5AD}"/>
              </a:ext>
            </a:extLst>
          </p:cNvPr>
          <p:cNvSpPr/>
          <p:nvPr/>
        </p:nvSpPr>
        <p:spPr>
          <a:xfrm>
            <a:off x="9807125" y="6158116"/>
            <a:ext cx="1422400" cy="419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15688</TotalTime>
  <Words>230</Words>
  <Application>Microsoft Office PowerPoint</Application>
  <PresentationFormat>Widescreen</PresentationFormat>
  <Paragraphs>141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OpenDyslexicAlta</vt:lpstr>
      <vt:lpstr>OpenDyslexic</vt:lpstr>
      <vt:lpstr>Arial</vt:lpstr>
      <vt:lpstr>Muli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Deborah Hamilton</cp:lastModifiedBy>
  <cp:revision>332</cp:revision>
  <cp:lastPrinted>2018-09-05T20:54:15Z</cp:lastPrinted>
  <dcterms:created xsi:type="dcterms:W3CDTF">2018-08-06T08:16:18Z</dcterms:created>
  <dcterms:modified xsi:type="dcterms:W3CDTF">2022-01-09T17:02:47Z</dcterms:modified>
</cp:coreProperties>
</file>