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86" r:id="rId4"/>
    <p:sldId id="295" r:id="rId5"/>
    <p:sldId id="297" r:id="rId6"/>
    <p:sldId id="361" r:id="rId7"/>
    <p:sldId id="284" r:id="rId8"/>
    <p:sldId id="285" r:id="rId9"/>
    <p:sldId id="288" r:id="rId10"/>
    <p:sldId id="360" r:id="rId11"/>
    <p:sldId id="289" r:id="rId12"/>
    <p:sldId id="290" r:id="rId13"/>
    <p:sldId id="291" r:id="rId14"/>
    <p:sldId id="292" r:id="rId15"/>
    <p:sldId id="294" r:id="rId16"/>
    <p:sldId id="296" r:id="rId17"/>
    <p:sldId id="298" r:id="rId18"/>
    <p:sldId id="300" r:id="rId19"/>
    <p:sldId id="301" r:id="rId20"/>
    <p:sldId id="302" r:id="rId21"/>
    <p:sldId id="305" r:id="rId22"/>
    <p:sldId id="306" r:id="rId23"/>
    <p:sldId id="309" r:id="rId24"/>
    <p:sldId id="310" r:id="rId25"/>
    <p:sldId id="311" r:id="rId26"/>
    <p:sldId id="312" r:id="rId27"/>
    <p:sldId id="313" r:id="rId28"/>
    <p:sldId id="314" r:id="rId29"/>
    <p:sldId id="31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A0E0F-5E26-4DA6-AF62-072F5B4BC258}" type="datetimeFigureOut">
              <a:rPr lang="en-GB" smtClean="0"/>
              <a:t>18/03/2021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1B80B-9EF0-4FF2-8CB0-DDF30E28937F}" type="slidenum">
              <a:rPr lang="en-GB" smtClean="0"/>
              <a:t>‹#›</a:t>
            </a:fld>
            <a:endParaRPr lang="en-GB"/>
          </a:p>
        </p:txBody>
      </p:sp>
    </p:spTree>
    <p:extLst>
      <p:ext uri="{BB962C8B-B14F-4D97-AF65-F5344CB8AC3E}">
        <p14:creationId xmlns:p14="http://schemas.microsoft.com/office/powerpoint/2010/main" val="683334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72217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u="sng" kern="1200" dirty="0">
                <a:solidFill>
                  <a:schemeClr val="tx1"/>
                </a:solidFill>
                <a:effectLst/>
                <a:latin typeface="+mn-lt"/>
                <a:ea typeface="+mn-ea"/>
                <a:cs typeface="+mn-cs"/>
              </a:rPr>
              <a:t>Two</a:t>
            </a:r>
            <a:r>
              <a:rPr lang="en-GB" sz="1200" i="1" kern="1200" dirty="0">
                <a:solidFill>
                  <a:schemeClr val="tx1"/>
                </a:solidFill>
                <a:effectLst/>
                <a:latin typeface="+mn-lt"/>
                <a:ea typeface="+mn-ea"/>
                <a:cs typeface="+mn-cs"/>
              </a:rPr>
              <a:t> times six is equal to twelve, so </a:t>
            </a:r>
            <a:r>
              <a:rPr lang="en-GB" sz="1200" i="1" u="sng" kern="1200" dirty="0">
                <a:solidFill>
                  <a:schemeClr val="tx1"/>
                </a:solidFill>
                <a:effectLst/>
                <a:latin typeface="+mn-lt"/>
                <a:ea typeface="+mn-ea"/>
                <a:cs typeface="+mn-cs"/>
              </a:rPr>
              <a:t>double-two</a:t>
            </a:r>
            <a:r>
              <a:rPr lang="en-GB" sz="1200" i="1" kern="1200" dirty="0">
                <a:solidFill>
                  <a:schemeClr val="tx1"/>
                </a:solidFill>
                <a:effectLst/>
                <a:latin typeface="+mn-lt"/>
                <a:ea typeface="+mn-ea"/>
                <a:cs typeface="+mn-cs"/>
              </a:rPr>
              <a:t> times three is equal to twelve.</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Four</a:t>
            </a:r>
            <a:r>
              <a:rPr lang="en-GB" sz="1200" i="1" kern="1200" dirty="0">
                <a:solidFill>
                  <a:schemeClr val="tx1"/>
                </a:solidFill>
                <a:effectLst/>
                <a:latin typeface="+mn-lt"/>
                <a:ea typeface="+mn-ea"/>
                <a:cs typeface="+mn-cs"/>
              </a:rPr>
              <a:t> times three is equal to twelve, so </a:t>
            </a:r>
            <a:r>
              <a:rPr lang="en-GB" sz="1200" i="1" u="sng" kern="1200" dirty="0">
                <a:solidFill>
                  <a:schemeClr val="tx1"/>
                </a:solidFill>
                <a:effectLst/>
                <a:latin typeface="+mn-lt"/>
                <a:ea typeface="+mn-ea"/>
                <a:cs typeface="+mn-cs"/>
              </a:rPr>
              <a:t>half-of-four</a:t>
            </a:r>
            <a:r>
              <a:rPr lang="en-GB" sz="1200" i="1" kern="1200" dirty="0">
                <a:solidFill>
                  <a:schemeClr val="tx1"/>
                </a:solidFill>
                <a:effectLst/>
                <a:latin typeface="+mn-lt"/>
                <a:ea typeface="+mn-ea"/>
                <a:cs typeface="+mn-cs"/>
              </a:rPr>
              <a:t> times six is equal to twelve.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99681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u="sng" kern="1200" dirty="0">
                <a:solidFill>
                  <a:schemeClr val="tx1"/>
                </a:solidFill>
                <a:effectLst/>
                <a:latin typeface="+mn-lt"/>
                <a:ea typeface="+mn-ea"/>
                <a:cs typeface="+mn-cs"/>
              </a:rPr>
              <a:t>Two</a:t>
            </a:r>
            <a:r>
              <a:rPr lang="en-GB" sz="1200" i="1" kern="1200" dirty="0">
                <a:solidFill>
                  <a:schemeClr val="tx1"/>
                </a:solidFill>
                <a:effectLst/>
                <a:latin typeface="+mn-lt"/>
                <a:ea typeface="+mn-ea"/>
                <a:cs typeface="+mn-cs"/>
              </a:rPr>
              <a:t> times six is equal to twelve, so </a:t>
            </a:r>
            <a:r>
              <a:rPr lang="en-GB" sz="1200" i="1" u="sng" kern="1200" dirty="0">
                <a:solidFill>
                  <a:schemeClr val="tx1"/>
                </a:solidFill>
                <a:effectLst/>
                <a:latin typeface="+mn-lt"/>
                <a:ea typeface="+mn-ea"/>
                <a:cs typeface="+mn-cs"/>
              </a:rPr>
              <a:t>double-two</a:t>
            </a:r>
            <a:r>
              <a:rPr lang="en-GB" sz="1200" i="1" kern="1200" dirty="0">
                <a:solidFill>
                  <a:schemeClr val="tx1"/>
                </a:solidFill>
                <a:effectLst/>
                <a:latin typeface="+mn-lt"/>
                <a:ea typeface="+mn-ea"/>
                <a:cs typeface="+mn-cs"/>
              </a:rPr>
              <a:t> times three is equal to twelve.</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Four</a:t>
            </a:r>
            <a:r>
              <a:rPr lang="en-GB" sz="1200" i="1" kern="1200" dirty="0">
                <a:solidFill>
                  <a:schemeClr val="tx1"/>
                </a:solidFill>
                <a:effectLst/>
                <a:latin typeface="+mn-lt"/>
                <a:ea typeface="+mn-ea"/>
                <a:cs typeface="+mn-cs"/>
              </a:rPr>
              <a:t> times three is equal to twelve, so </a:t>
            </a:r>
            <a:r>
              <a:rPr lang="en-GB" sz="1200" i="1" u="sng" kern="1200" dirty="0">
                <a:solidFill>
                  <a:schemeClr val="tx1"/>
                </a:solidFill>
                <a:effectLst/>
                <a:latin typeface="+mn-lt"/>
                <a:ea typeface="+mn-ea"/>
                <a:cs typeface="+mn-cs"/>
              </a:rPr>
              <a:t>half-of-four</a:t>
            </a:r>
            <a:r>
              <a:rPr lang="en-GB" sz="1200" i="1" kern="1200" dirty="0">
                <a:solidFill>
                  <a:schemeClr val="tx1"/>
                </a:solidFill>
                <a:effectLst/>
                <a:latin typeface="+mn-lt"/>
                <a:ea typeface="+mn-ea"/>
                <a:cs typeface="+mn-cs"/>
              </a:rPr>
              <a:t> times six is equal to twelve.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49652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How many sixes are there? How many threes are there?</a:t>
            </a:r>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3349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Six is </a:t>
            </a:r>
            <a:r>
              <a:rPr lang="en-GB" sz="1200" i="1" u="sng" kern="1200" dirty="0">
                <a:solidFill>
                  <a:schemeClr val="tx1"/>
                </a:solidFill>
                <a:effectLst/>
                <a:latin typeface="+mn-lt"/>
                <a:ea typeface="+mn-ea"/>
                <a:cs typeface="+mn-cs"/>
              </a:rPr>
              <a:t>double</a:t>
            </a:r>
            <a:r>
              <a:rPr lang="en-GB" sz="1200" i="1" kern="1200" dirty="0">
                <a:solidFill>
                  <a:schemeClr val="tx1"/>
                </a:solidFill>
                <a:effectLst/>
                <a:latin typeface="+mn-lt"/>
                <a:ea typeface="+mn-ea"/>
                <a:cs typeface="+mn-cs"/>
              </a:rPr>
              <a:t> three, so five sixes is </a:t>
            </a:r>
            <a:r>
              <a:rPr lang="en-GB" sz="1200" i="1" u="sng" kern="1200" dirty="0">
                <a:solidFill>
                  <a:schemeClr val="tx1"/>
                </a:solidFill>
                <a:effectLst/>
                <a:latin typeface="+mn-lt"/>
                <a:ea typeface="+mn-ea"/>
                <a:cs typeface="+mn-cs"/>
              </a:rPr>
              <a:t>double</a:t>
            </a:r>
            <a:r>
              <a:rPr lang="en-GB" sz="1200" i="1" kern="1200" dirty="0">
                <a:solidFill>
                  <a:schemeClr val="tx1"/>
                </a:solidFill>
                <a:effectLst/>
                <a:latin typeface="+mn-lt"/>
                <a:ea typeface="+mn-ea"/>
                <a:cs typeface="+mn-cs"/>
              </a:rPr>
              <a:t> five-threes.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Three is </a:t>
            </a:r>
            <a:r>
              <a:rPr lang="en-GB" sz="1200" i="1" u="sng" kern="1200" dirty="0">
                <a:solidFill>
                  <a:schemeClr val="tx1"/>
                </a:solidFill>
                <a:effectLst/>
                <a:latin typeface="+mn-lt"/>
                <a:ea typeface="+mn-ea"/>
                <a:cs typeface="+mn-cs"/>
              </a:rPr>
              <a:t>half of</a:t>
            </a:r>
            <a:r>
              <a:rPr lang="en-GB" sz="1200" i="1" kern="1200" dirty="0">
                <a:solidFill>
                  <a:schemeClr val="tx1"/>
                </a:solidFill>
                <a:effectLst/>
                <a:latin typeface="+mn-lt"/>
                <a:ea typeface="+mn-ea"/>
                <a:cs typeface="+mn-cs"/>
              </a:rPr>
              <a:t> six, so five threes is </a:t>
            </a:r>
            <a:r>
              <a:rPr lang="en-GB" sz="1200" i="1" u="sng" kern="1200" dirty="0">
                <a:solidFill>
                  <a:schemeClr val="tx1"/>
                </a:solidFill>
                <a:effectLst/>
                <a:latin typeface="+mn-lt"/>
                <a:ea typeface="+mn-ea"/>
                <a:cs typeface="+mn-cs"/>
              </a:rPr>
              <a:t>half of</a:t>
            </a:r>
            <a:r>
              <a:rPr lang="en-GB" sz="1200" i="1" kern="1200" dirty="0">
                <a:solidFill>
                  <a:schemeClr val="tx1"/>
                </a:solidFill>
                <a:effectLst/>
                <a:latin typeface="+mn-lt"/>
                <a:ea typeface="+mn-ea"/>
                <a:cs typeface="+mn-cs"/>
              </a:rPr>
              <a:t> five-sixes.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04406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Peter and Maria are playing a card game. </a:t>
            </a:r>
          </a:p>
          <a:p>
            <a:r>
              <a:rPr lang="en-GB" sz="1200" i="1" kern="1200" dirty="0">
                <a:solidFill>
                  <a:schemeClr val="tx1"/>
                </a:solidFill>
                <a:effectLst/>
                <a:latin typeface="+mn-lt"/>
                <a:ea typeface="+mn-ea"/>
                <a:cs typeface="+mn-cs"/>
              </a:rPr>
              <a:t>They need to collect four-of-a-kind; </a:t>
            </a:r>
          </a:p>
          <a:p>
            <a:r>
              <a:rPr lang="en-GB" sz="1200" i="1" kern="1200" dirty="0">
                <a:solidFill>
                  <a:schemeClr val="tx1"/>
                </a:solidFill>
                <a:effectLst/>
                <a:latin typeface="+mn-lt"/>
                <a:ea typeface="+mn-ea"/>
                <a:cs typeface="+mn-cs"/>
              </a:rPr>
              <a:t>then they score the value of their cards.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6753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There are twenty four dots.</a:t>
            </a:r>
          </a:p>
          <a:p>
            <a:r>
              <a:rPr lang="en-US" sz="1200" i="1" kern="1200" dirty="0">
                <a:solidFill>
                  <a:schemeClr val="tx1"/>
                </a:solidFill>
                <a:effectLst/>
                <a:latin typeface="+mn-lt"/>
                <a:ea typeface="+mn-ea"/>
                <a:cs typeface="+mn-cs"/>
              </a:rPr>
              <a:t>There are four groups of six; there are twenty-four altogether.</a:t>
            </a:r>
          </a:p>
          <a:p>
            <a:r>
              <a:rPr lang="en-US" sz="1200" i="1" kern="1200" dirty="0">
                <a:solidFill>
                  <a:schemeClr val="tx1"/>
                </a:solidFill>
                <a:effectLst/>
                <a:latin typeface="+mn-lt"/>
                <a:ea typeface="+mn-ea"/>
                <a:cs typeface="+mn-cs"/>
              </a:rPr>
              <a:t>There are six, four times; there are twenty-four altogether.</a:t>
            </a:r>
          </a:p>
          <a:p>
            <a:r>
              <a:rPr lang="en-GB" sz="1200" i="1" kern="1200" dirty="0">
                <a:solidFill>
                  <a:schemeClr val="tx1"/>
                </a:solidFill>
                <a:effectLst/>
                <a:latin typeface="+mn-lt"/>
                <a:ea typeface="+mn-ea"/>
                <a:cs typeface="+mn-cs"/>
              </a:rPr>
              <a:t>Four is a factor.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Six is a factor.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product of four and six is twenty-four.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Twenty-four is the product of four and six.</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6724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103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Complete the equations to show how many legs there are altogether.</a:t>
            </a:r>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9585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Complete the equations to show how many legs there are altogether.</a:t>
            </a:r>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7092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Complete the equations to show how many legs there are altogether.</a:t>
            </a:r>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2674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i="1" kern="1200" dirty="0">
                <a:solidFill>
                  <a:schemeClr val="tx1"/>
                </a:solidFill>
                <a:effectLst/>
                <a:latin typeface="+mn-lt"/>
                <a:ea typeface="+mn-ea"/>
                <a:cs typeface="+mn-cs"/>
              </a:rPr>
              <a:t>Which of these pictures could represent groups of 6?</a:t>
            </a:r>
          </a:p>
          <a:p>
            <a:pPr marL="0" lvl="0" indent="0">
              <a:buFont typeface="Arial" panose="020B0604020202020204" pitchFamily="34" charset="0"/>
              <a:buNone/>
            </a:pPr>
            <a:r>
              <a:rPr lang="en-US" sz="1200" i="1" kern="1200" dirty="0">
                <a:solidFill>
                  <a:schemeClr val="tx1"/>
                </a:solidFill>
                <a:effectLst/>
                <a:latin typeface="+mn-lt"/>
                <a:ea typeface="+mn-ea"/>
                <a:cs typeface="+mn-cs"/>
              </a:rPr>
              <a:t>Write two multiplication equations for each picture that represents groups of six. </a:t>
            </a:r>
          </a:p>
          <a:p>
            <a:pPr marL="0" lvl="0" indent="0">
              <a:buFont typeface="Arial" panose="020B0604020202020204" pitchFamily="34" charset="0"/>
              <a:buNone/>
            </a:pPr>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Seven hexagons: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six.</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7 × 6 = 42	6 × 7 = 42</a:t>
            </a:r>
            <a:endParaRPr lang="en-GB" sz="1200" kern="1200" dirty="0">
              <a:solidFill>
                <a:schemeClr val="tx1"/>
              </a:solidFill>
              <a:effectLst/>
              <a:latin typeface="+mn-lt"/>
              <a:ea typeface="+mn-ea"/>
              <a:cs typeface="+mn-cs"/>
            </a:endParaRPr>
          </a:p>
          <a:p>
            <a:pPr lvl="0"/>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Four beetles: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six (four groups of six legs).</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4 × 6 = 24	6 × 4 = 24</a:t>
            </a:r>
            <a:endParaRPr lang="en-GB" sz="1200" kern="1200" dirty="0">
              <a:solidFill>
                <a:schemeClr val="tx1"/>
              </a:solidFill>
              <a:effectLst/>
              <a:latin typeface="+mn-lt"/>
              <a:ea typeface="+mn-ea"/>
              <a:cs typeface="+mn-cs"/>
            </a:endParaRPr>
          </a:p>
          <a:p>
            <a:pPr lvl="0"/>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Six-value and three-value counters: </a:t>
            </a:r>
            <a:r>
              <a:rPr lang="en-GB" sz="1200" i="1" u="sng" kern="1200" dirty="0">
                <a:solidFill>
                  <a:schemeClr val="tx1"/>
                </a:solidFill>
                <a:effectLst/>
                <a:latin typeface="+mn-lt"/>
                <a:ea typeface="+mn-ea"/>
                <a:cs typeface="+mn-cs"/>
              </a:rPr>
              <a:t>does not</a:t>
            </a:r>
            <a:r>
              <a:rPr lang="en-GB" sz="1200" i="1" kern="1200" dirty="0">
                <a:solidFill>
                  <a:schemeClr val="tx1"/>
                </a:solidFill>
                <a:effectLst/>
                <a:latin typeface="+mn-lt"/>
                <a:ea typeface="+mn-ea"/>
                <a:cs typeface="+mn-cs"/>
              </a:rPr>
              <a:t> show groups of six.</a:t>
            </a:r>
            <a:endParaRPr lang="en-GB" sz="1200" kern="1200" dirty="0">
              <a:solidFill>
                <a:schemeClr val="tx1"/>
              </a:solidFill>
              <a:effectLst/>
              <a:latin typeface="+mn-lt"/>
              <a:ea typeface="+mn-ea"/>
              <a:cs typeface="+mn-cs"/>
            </a:endParaRPr>
          </a:p>
          <a:p>
            <a:pPr lvl="0"/>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Five plates of six biscuits: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six.</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5 × 6 = 30	6 × 5 = 30</a:t>
            </a:r>
            <a:endParaRPr lang="en-GB" sz="1200" kern="1200" dirty="0">
              <a:solidFill>
                <a:schemeClr val="tx1"/>
              </a:solidFill>
              <a:effectLst/>
              <a:latin typeface="+mn-lt"/>
              <a:ea typeface="+mn-ea"/>
              <a:cs typeface="+mn-cs"/>
            </a:endParaRPr>
          </a:p>
          <a:p>
            <a:pPr lvl="0"/>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Six triangles: </a:t>
            </a:r>
            <a:r>
              <a:rPr lang="en-GB" sz="1200" i="1" u="sng" kern="1200" dirty="0">
                <a:solidFill>
                  <a:schemeClr val="tx1"/>
                </a:solidFill>
                <a:effectLst/>
                <a:latin typeface="+mn-lt"/>
                <a:ea typeface="+mn-ea"/>
                <a:cs typeface="+mn-cs"/>
              </a:rPr>
              <a:t>could</a:t>
            </a:r>
            <a:r>
              <a:rPr lang="en-GB" sz="1200" i="1" kern="1200" dirty="0">
                <a:solidFill>
                  <a:schemeClr val="tx1"/>
                </a:solidFill>
                <a:effectLst/>
                <a:latin typeface="+mn-lt"/>
                <a:ea typeface="+mn-ea"/>
                <a:cs typeface="+mn-cs"/>
              </a:rPr>
              <a:t> show groups of six.</a:t>
            </a:r>
            <a:endParaRPr lang="en-GB" sz="1200" i="0" kern="1200" dirty="0">
              <a:solidFill>
                <a:schemeClr val="tx1"/>
              </a:solidFill>
              <a:effectLst/>
              <a:latin typeface="+mn-lt"/>
              <a:ea typeface="+mn-ea"/>
              <a:cs typeface="+mn-cs"/>
            </a:endParaRPr>
          </a:p>
          <a:p>
            <a:pPr marL="0" lvl="0" indent="0">
              <a:buFont typeface="Arial" panose="020B0604020202020204" pitchFamily="34" charset="0"/>
              <a:buNone/>
            </a:pPr>
            <a:r>
              <a:rPr lang="en-GB" sz="1200" i="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Six groups of three (corners or sides): </a:t>
            </a:r>
            <a:r>
              <a:rPr lang="en-GB" sz="1200" i="1" u="sng" kern="1200" dirty="0">
                <a:solidFill>
                  <a:schemeClr val="tx1"/>
                </a:solidFill>
                <a:effectLst/>
                <a:latin typeface="+mn-lt"/>
                <a:ea typeface="+mn-ea"/>
                <a:cs typeface="+mn-cs"/>
              </a:rPr>
              <a:t>does not</a:t>
            </a:r>
            <a:r>
              <a:rPr lang="en-GB" sz="1200" i="1" kern="1200" dirty="0">
                <a:solidFill>
                  <a:schemeClr val="tx1"/>
                </a:solidFill>
                <a:effectLst/>
                <a:latin typeface="+mn-lt"/>
                <a:ea typeface="+mn-ea"/>
                <a:cs typeface="+mn-cs"/>
              </a:rPr>
              <a:t> show groups of six.</a:t>
            </a:r>
            <a:endParaRPr lang="en-GB" sz="1200" i="0" kern="1200" dirty="0">
              <a:solidFill>
                <a:schemeClr val="tx1"/>
              </a:solidFill>
              <a:effectLst/>
              <a:latin typeface="+mn-lt"/>
              <a:ea typeface="+mn-ea"/>
              <a:cs typeface="+mn-cs"/>
            </a:endParaRPr>
          </a:p>
          <a:p>
            <a:pPr marL="0" lvl="0" indent="0">
              <a:buFont typeface="Arial" panose="020B0604020202020204" pitchFamily="34" charset="0"/>
              <a:buNone/>
            </a:pPr>
            <a:r>
              <a:rPr lang="en-GB" sz="1200" i="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One group of six triangles: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six.</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    1 × 6 = 6	6 × 1 = 6</a:t>
            </a:r>
          </a:p>
          <a:p>
            <a:pPr lvl="0"/>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Three soft-drink six-packs: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six.</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3 × 6 = 18	6 × 3 = 18</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79369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36381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many groups of three are there?</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How many groups of six are there?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1877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E3ED-20BE-4E99-A487-164E8DF1BB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73239AE-379E-48C9-81F9-773894A33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626B58-E5A4-48AB-A334-36ADE4FA8A00}"/>
              </a:ext>
            </a:extLst>
          </p:cNvPr>
          <p:cNvSpPr>
            <a:spLocks noGrp="1"/>
          </p:cNvSpPr>
          <p:nvPr>
            <p:ph type="dt" sz="half" idx="10"/>
          </p:nvPr>
        </p:nvSpPr>
        <p:spPr/>
        <p:txBody>
          <a:bodyPr/>
          <a:lstStyle/>
          <a:p>
            <a:fld id="{AD508D34-61B7-4ABF-9C08-C063D7C6F982}" type="datetimeFigureOut">
              <a:rPr lang="en-GB" smtClean="0"/>
              <a:t>18/03/2021</a:t>
            </a:fld>
            <a:endParaRPr lang="en-GB"/>
          </a:p>
        </p:txBody>
      </p:sp>
      <p:sp>
        <p:nvSpPr>
          <p:cNvPr id="5" name="Footer Placeholder 4">
            <a:extLst>
              <a:ext uri="{FF2B5EF4-FFF2-40B4-BE49-F238E27FC236}">
                <a16:creationId xmlns:a16="http://schemas.microsoft.com/office/drawing/2014/main" id="{01792B21-DA80-4BE7-8451-84E0663A18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3EFE15-B94B-4707-89E2-037E5A2D4E07}"/>
              </a:ext>
            </a:extLst>
          </p:cNvPr>
          <p:cNvSpPr>
            <a:spLocks noGrp="1"/>
          </p:cNvSpPr>
          <p:nvPr>
            <p:ph type="sldNum" sz="quarter" idx="12"/>
          </p:nvPr>
        </p:nvSpPr>
        <p:spPr/>
        <p:txBody>
          <a:bodyPr/>
          <a:lstStyle/>
          <a:p>
            <a:fld id="{6E940900-5159-48DB-9422-2892699FAB4A}" type="slidenum">
              <a:rPr lang="en-GB" smtClean="0"/>
              <a:t>‹#›</a:t>
            </a:fld>
            <a:endParaRPr lang="en-GB"/>
          </a:p>
        </p:txBody>
      </p:sp>
    </p:spTree>
    <p:extLst>
      <p:ext uri="{BB962C8B-B14F-4D97-AF65-F5344CB8AC3E}">
        <p14:creationId xmlns:p14="http://schemas.microsoft.com/office/powerpoint/2010/main" val="2661983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077EF-2D2A-4314-82C6-93710C9F80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5812ED-14AC-4496-93E1-B8F7EF738A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DD5E99-F491-4B56-A229-FCC36B339387}"/>
              </a:ext>
            </a:extLst>
          </p:cNvPr>
          <p:cNvSpPr>
            <a:spLocks noGrp="1"/>
          </p:cNvSpPr>
          <p:nvPr>
            <p:ph type="dt" sz="half" idx="10"/>
          </p:nvPr>
        </p:nvSpPr>
        <p:spPr/>
        <p:txBody>
          <a:bodyPr/>
          <a:lstStyle/>
          <a:p>
            <a:fld id="{AD508D34-61B7-4ABF-9C08-C063D7C6F982}" type="datetimeFigureOut">
              <a:rPr lang="en-GB" smtClean="0"/>
              <a:t>18/03/2021</a:t>
            </a:fld>
            <a:endParaRPr lang="en-GB"/>
          </a:p>
        </p:txBody>
      </p:sp>
      <p:sp>
        <p:nvSpPr>
          <p:cNvPr id="5" name="Footer Placeholder 4">
            <a:extLst>
              <a:ext uri="{FF2B5EF4-FFF2-40B4-BE49-F238E27FC236}">
                <a16:creationId xmlns:a16="http://schemas.microsoft.com/office/drawing/2014/main" id="{B5482C4E-9A00-4A4E-81EE-D17BF0C35E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341411-5F76-48DE-97B3-B4678CB8E9D7}"/>
              </a:ext>
            </a:extLst>
          </p:cNvPr>
          <p:cNvSpPr>
            <a:spLocks noGrp="1"/>
          </p:cNvSpPr>
          <p:nvPr>
            <p:ph type="sldNum" sz="quarter" idx="12"/>
          </p:nvPr>
        </p:nvSpPr>
        <p:spPr/>
        <p:txBody>
          <a:bodyPr/>
          <a:lstStyle/>
          <a:p>
            <a:fld id="{6E940900-5159-48DB-9422-2892699FAB4A}" type="slidenum">
              <a:rPr lang="en-GB" smtClean="0"/>
              <a:t>‹#›</a:t>
            </a:fld>
            <a:endParaRPr lang="en-GB"/>
          </a:p>
        </p:txBody>
      </p:sp>
    </p:spTree>
    <p:extLst>
      <p:ext uri="{BB962C8B-B14F-4D97-AF65-F5344CB8AC3E}">
        <p14:creationId xmlns:p14="http://schemas.microsoft.com/office/powerpoint/2010/main" val="86523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0D3FBD-5900-47E4-BB24-B52B1D891B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722C58-0A7E-4E62-BC68-18F4A9C028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A3880B-B063-4C00-A5D1-72D5836259E1}"/>
              </a:ext>
            </a:extLst>
          </p:cNvPr>
          <p:cNvSpPr>
            <a:spLocks noGrp="1"/>
          </p:cNvSpPr>
          <p:nvPr>
            <p:ph type="dt" sz="half" idx="10"/>
          </p:nvPr>
        </p:nvSpPr>
        <p:spPr/>
        <p:txBody>
          <a:bodyPr/>
          <a:lstStyle/>
          <a:p>
            <a:fld id="{AD508D34-61B7-4ABF-9C08-C063D7C6F982}" type="datetimeFigureOut">
              <a:rPr lang="en-GB" smtClean="0"/>
              <a:t>18/03/2021</a:t>
            </a:fld>
            <a:endParaRPr lang="en-GB"/>
          </a:p>
        </p:txBody>
      </p:sp>
      <p:sp>
        <p:nvSpPr>
          <p:cNvPr id="5" name="Footer Placeholder 4">
            <a:extLst>
              <a:ext uri="{FF2B5EF4-FFF2-40B4-BE49-F238E27FC236}">
                <a16:creationId xmlns:a16="http://schemas.microsoft.com/office/drawing/2014/main" id="{D4690D51-20D1-425F-8E34-4F8FBF528D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2E29D0-F0B8-4C51-BD15-EEFE4E74D86F}"/>
              </a:ext>
            </a:extLst>
          </p:cNvPr>
          <p:cNvSpPr>
            <a:spLocks noGrp="1"/>
          </p:cNvSpPr>
          <p:nvPr>
            <p:ph type="sldNum" sz="quarter" idx="12"/>
          </p:nvPr>
        </p:nvSpPr>
        <p:spPr/>
        <p:txBody>
          <a:bodyPr/>
          <a:lstStyle/>
          <a:p>
            <a:fld id="{6E940900-5159-48DB-9422-2892699FAB4A}" type="slidenum">
              <a:rPr lang="en-GB" smtClean="0"/>
              <a:t>‹#›</a:t>
            </a:fld>
            <a:endParaRPr lang="en-GB"/>
          </a:p>
        </p:txBody>
      </p:sp>
    </p:spTree>
    <p:extLst>
      <p:ext uri="{BB962C8B-B14F-4D97-AF65-F5344CB8AC3E}">
        <p14:creationId xmlns:p14="http://schemas.microsoft.com/office/powerpoint/2010/main" val="1549650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81876260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905351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5267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2315661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panose="020B0503030403020204" pitchFamily="34" charset="0"/>
                <a:ea typeface="Myriad Pro" panose="020B0503030403020204" pitchFamily="34" charset="0"/>
                <a:cs typeface="Myriad Pro" panose="020B0503030403020204" pitchFamily="34" charset="0"/>
              </a:defRPr>
            </a:lvl1pPr>
          </a:lstStyle>
          <a:p>
            <a:pPr lvl="0"/>
            <a:r>
              <a:rPr lang="en-US" dirty="0"/>
              <a:t>Click to 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247394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07EF-E9D1-4755-BDC8-69083A130E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899CB6-C8AF-49D8-9EDC-E0475439FA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A729D0-510D-4171-B7B8-E7C01102AB49}"/>
              </a:ext>
            </a:extLst>
          </p:cNvPr>
          <p:cNvSpPr>
            <a:spLocks noGrp="1"/>
          </p:cNvSpPr>
          <p:nvPr>
            <p:ph type="dt" sz="half" idx="10"/>
          </p:nvPr>
        </p:nvSpPr>
        <p:spPr/>
        <p:txBody>
          <a:bodyPr/>
          <a:lstStyle/>
          <a:p>
            <a:fld id="{AD508D34-61B7-4ABF-9C08-C063D7C6F982}" type="datetimeFigureOut">
              <a:rPr lang="en-GB" smtClean="0"/>
              <a:t>18/03/2021</a:t>
            </a:fld>
            <a:endParaRPr lang="en-GB"/>
          </a:p>
        </p:txBody>
      </p:sp>
      <p:sp>
        <p:nvSpPr>
          <p:cNvPr id="5" name="Footer Placeholder 4">
            <a:extLst>
              <a:ext uri="{FF2B5EF4-FFF2-40B4-BE49-F238E27FC236}">
                <a16:creationId xmlns:a16="http://schemas.microsoft.com/office/drawing/2014/main" id="{F3F158B7-B1AF-490A-AE6C-DAC2438D1A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D428CB-780F-4506-AD41-B9A43386DAFD}"/>
              </a:ext>
            </a:extLst>
          </p:cNvPr>
          <p:cNvSpPr>
            <a:spLocks noGrp="1"/>
          </p:cNvSpPr>
          <p:nvPr>
            <p:ph type="sldNum" sz="quarter" idx="12"/>
          </p:nvPr>
        </p:nvSpPr>
        <p:spPr/>
        <p:txBody>
          <a:bodyPr/>
          <a:lstStyle/>
          <a:p>
            <a:fld id="{6E940900-5159-48DB-9422-2892699FAB4A}" type="slidenum">
              <a:rPr lang="en-GB" smtClean="0"/>
              <a:t>‹#›</a:t>
            </a:fld>
            <a:endParaRPr lang="en-GB"/>
          </a:p>
        </p:txBody>
      </p:sp>
    </p:spTree>
    <p:extLst>
      <p:ext uri="{BB962C8B-B14F-4D97-AF65-F5344CB8AC3E}">
        <p14:creationId xmlns:p14="http://schemas.microsoft.com/office/powerpoint/2010/main" val="204211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9665-8E36-42CD-9E5E-9EFE7DA8AD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28202C-A774-4DE9-9D42-03FC05C64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7F7C66-3B1A-4110-A8E1-21828DA72DDA}"/>
              </a:ext>
            </a:extLst>
          </p:cNvPr>
          <p:cNvSpPr>
            <a:spLocks noGrp="1"/>
          </p:cNvSpPr>
          <p:nvPr>
            <p:ph type="dt" sz="half" idx="10"/>
          </p:nvPr>
        </p:nvSpPr>
        <p:spPr/>
        <p:txBody>
          <a:bodyPr/>
          <a:lstStyle/>
          <a:p>
            <a:fld id="{AD508D34-61B7-4ABF-9C08-C063D7C6F982}" type="datetimeFigureOut">
              <a:rPr lang="en-GB" smtClean="0"/>
              <a:t>18/03/2021</a:t>
            </a:fld>
            <a:endParaRPr lang="en-GB"/>
          </a:p>
        </p:txBody>
      </p:sp>
      <p:sp>
        <p:nvSpPr>
          <p:cNvPr id="5" name="Footer Placeholder 4">
            <a:extLst>
              <a:ext uri="{FF2B5EF4-FFF2-40B4-BE49-F238E27FC236}">
                <a16:creationId xmlns:a16="http://schemas.microsoft.com/office/drawing/2014/main" id="{DC786A46-4546-4177-86C2-1DA5F7C827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065E90-5062-4CC7-9C46-285094C773BD}"/>
              </a:ext>
            </a:extLst>
          </p:cNvPr>
          <p:cNvSpPr>
            <a:spLocks noGrp="1"/>
          </p:cNvSpPr>
          <p:nvPr>
            <p:ph type="sldNum" sz="quarter" idx="12"/>
          </p:nvPr>
        </p:nvSpPr>
        <p:spPr/>
        <p:txBody>
          <a:bodyPr/>
          <a:lstStyle/>
          <a:p>
            <a:fld id="{6E940900-5159-48DB-9422-2892699FAB4A}" type="slidenum">
              <a:rPr lang="en-GB" smtClean="0"/>
              <a:t>‹#›</a:t>
            </a:fld>
            <a:endParaRPr lang="en-GB"/>
          </a:p>
        </p:txBody>
      </p:sp>
    </p:spTree>
    <p:extLst>
      <p:ext uri="{BB962C8B-B14F-4D97-AF65-F5344CB8AC3E}">
        <p14:creationId xmlns:p14="http://schemas.microsoft.com/office/powerpoint/2010/main" val="197331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A661-798D-44EE-9D06-AC637D3FA2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2B3128-3788-4BE6-B92A-28D7568E6C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A2F02AA-5736-4EEA-A846-D5EA7EF37F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E1F9C6-42AF-4846-B511-8FF0EBA5AC4D}"/>
              </a:ext>
            </a:extLst>
          </p:cNvPr>
          <p:cNvSpPr>
            <a:spLocks noGrp="1"/>
          </p:cNvSpPr>
          <p:nvPr>
            <p:ph type="dt" sz="half" idx="10"/>
          </p:nvPr>
        </p:nvSpPr>
        <p:spPr/>
        <p:txBody>
          <a:bodyPr/>
          <a:lstStyle/>
          <a:p>
            <a:fld id="{AD508D34-61B7-4ABF-9C08-C063D7C6F982}" type="datetimeFigureOut">
              <a:rPr lang="en-GB" smtClean="0"/>
              <a:t>18/03/2021</a:t>
            </a:fld>
            <a:endParaRPr lang="en-GB"/>
          </a:p>
        </p:txBody>
      </p:sp>
      <p:sp>
        <p:nvSpPr>
          <p:cNvPr id="6" name="Footer Placeholder 5">
            <a:extLst>
              <a:ext uri="{FF2B5EF4-FFF2-40B4-BE49-F238E27FC236}">
                <a16:creationId xmlns:a16="http://schemas.microsoft.com/office/drawing/2014/main" id="{8EBE6FEA-D20E-47FE-A0BC-BC901EBF84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FCEFF0-59AB-4D58-A42D-665744340053}"/>
              </a:ext>
            </a:extLst>
          </p:cNvPr>
          <p:cNvSpPr>
            <a:spLocks noGrp="1"/>
          </p:cNvSpPr>
          <p:nvPr>
            <p:ph type="sldNum" sz="quarter" idx="12"/>
          </p:nvPr>
        </p:nvSpPr>
        <p:spPr/>
        <p:txBody>
          <a:bodyPr/>
          <a:lstStyle/>
          <a:p>
            <a:fld id="{6E940900-5159-48DB-9422-2892699FAB4A}" type="slidenum">
              <a:rPr lang="en-GB" smtClean="0"/>
              <a:t>‹#›</a:t>
            </a:fld>
            <a:endParaRPr lang="en-GB"/>
          </a:p>
        </p:txBody>
      </p:sp>
    </p:spTree>
    <p:extLst>
      <p:ext uri="{BB962C8B-B14F-4D97-AF65-F5344CB8AC3E}">
        <p14:creationId xmlns:p14="http://schemas.microsoft.com/office/powerpoint/2010/main" val="330882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B5345-BCD7-4BD3-8482-BC2CFECF8D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F134D6-6AC0-45E3-ACD5-CB3CD824E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96FDAD-B89A-4C18-80A9-92A7463F53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62B55F-2A1D-4C20-B1B2-4FB27BA59B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41EB0B-E61B-40FF-A9E6-073B41DBC9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40FA3D-0A79-4FF0-B6BD-1EAC16F9E0AB}"/>
              </a:ext>
            </a:extLst>
          </p:cNvPr>
          <p:cNvSpPr>
            <a:spLocks noGrp="1"/>
          </p:cNvSpPr>
          <p:nvPr>
            <p:ph type="dt" sz="half" idx="10"/>
          </p:nvPr>
        </p:nvSpPr>
        <p:spPr/>
        <p:txBody>
          <a:bodyPr/>
          <a:lstStyle/>
          <a:p>
            <a:fld id="{AD508D34-61B7-4ABF-9C08-C063D7C6F982}" type="datetimeFigureOut">
              <a:rPr lang="en-GB" smtClean="0"/>
              <a:t>18/03/2021</a:t>
            </a:fld>
            <a:endParaRPr lang="en-GB"/>
          </a:p>
        </p:txBody>
      </p:sp>
      <p:sp>
        <p:nvSpPr>
          <p:cNvPr id="8" name="Footer Placeholder 7">
            <a:extLst>
              <a:ext uri="{FF2B5EF4-FFF2-40B4-BE49-F238E27FC236}">
                <a16:creationId xmlns:a16="http://schemas.microsoft.com/office/drawing/2014/main" id="{106EC8AA-898D-4B53-AB16-21E781D5CC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3641E2-C40E-4692-8313-6BB90573CB1B}"/>
              </a:ext>
            </a:extLst>
          </p:cNvPr>
          <p:cNvSpPr>
            <a:spLocks noGrp="1"/>
          </p:cNvSpPr>
          <p:nvPr>
            <p:ph type="sldNum" sz="quarter" idx="12"/>
          </p:nvPr>
        </p:nvSpPr>
        <p:spPr/>
        <p:txBody>
          <a:bodyPr/>
          <a:lstStyle/>
          <a:p>
            <a:fld id="{6E940900-5159-48DB-9422-2892699FAB4A}" type="slidenum">
              <a:rPr lang="en-GB" smtClean="0"/>
              <a:t>‹#›</a:t>
            </a:fld>
            <a:endParaRPr lang="en-GB"/>
          </a:p>
        </p:txBody>
      </p:sp>
    </p:spTree>
    <p:extLst>
      <p:ext uri="{BB962C8B-B14F-4D97-AF65-F5344CB8AC3E}">
        <p14:creationId xmlns:p14="http://schemas.microsoft.com/office/powerpoint/2010/main" val="232608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BBE4-4813-48D6-9637-F723520610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5B6471-0E93-4CA2-B693-04092BCBCAD5}"/>
              </a:ext>
            </a:extLst>
          </p:cNvPr>
          <p:cNvSpPr>
            <a:spLocks noGrp="1"/>
          </p:cNvSpPr>
          <p:nvPr>
            <p:ph type="dt" sz="half" idx="10"/>
          </p:nvPr>
        </p:nvSpPr>
        <p:spPr/>
        <p:txBody>
          <a:bodyPr/>
          <a:lstStyle/>
          <a:p>
            <a:fld id="{AD508D34-61B7-4ABF-9C08-C063D7C6F982}" type="datetimeFigureOut">
              <a:rPr lang="en-GB" smtClean="0"/>
              <a:t>18/03/2021</a:t>
            </a:fld>
            <a:endParaRPr lang="en-GB"/>
          </a:p>
        </p:txBody>
      </p:sp>
      <p:sp>
        <p:nvSpPr>
          <p:cNvPr id="4" name="Footer Placeholder 3">
            <a:extLst>
              <a:ext uri="{FF2B5EF4-FFF2-40B4-BE49-F238E27FC236}">
                <a16:creationId xmlns:a16="http://schemas.microsoft.com/office/drawing/2014/main" id="{B7916118-6127-495B-A80A-B36FC933C2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CBC571-F57C-424E-AF01-86A7BF437815}"/>
              </a:ext>
            </a:extLst>
          </p:cNvPr>
          <p:cNvSpPr>
            <a:spLocks noGrp="1"/>
          </p:cNvSpPr>
          <p:nvPr>
            <p:ph type="sldNum" sz="quarter" idx="12"/>
          </p:nvPr>
        </p:nvSpPr>
        <p:spPr/>
        <p:txBody>
          <a:bodyPr/>
          <a:lstStyle/>
          <a:p>
            <a:fld id="{6E940900-5159-48DB-9422-2892699FAB4A}" type="slidenum">
              <a:rPr lang="en-GB" smtClean="0"/>
              <a:t>‹#›</a:t>
            </a:fld>
            <a:endParaRPr lang="en-GB"/>
          </a:p>
        </p:txBody>
      </p:sp>
    </p:spTree>
    <p:extLst>
      <p:ext uri="{BB962C8B-B14F-4D97-AF65-F5344CB8AC3E}">
        <p14:creationId xmlns:p14="http://schemas.microsoft.com/office/powerpoint/2010/main" val="257820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72932-D35C-4BCB-9A07-1B55E0313F6C}"/>
              </a:ext>
            </a:extLst>
          </p:cNvPr>
          <p:cNvSpPr>
            <a:spLocks noGrp="1"/>
          </p:cNvSpPr>
          <p:nvPr>
            <p:ph type="dt" sz="half" idx="10"/>
          </p:nvPr>
        </p:nvSpPr>
        <p:spPr/>
        <p:txBody>
          <a:bodyPr/>
          <a:lstStyle/>
          <a:p>
            <a:fld id="{AD508D34-61B7-4ABF-9C08-C063D7C6F982}" type="datetimeFigureOut">
              <a:rPr lang="en-GB" smtClean="0"/>
              <a:t>18/03/2021</a:t>
            </a:fld>
            <a:endParaRPr lang="en-GB"/>
          </a:p>
        </p:txBody>
      </p:sp>
      <p:sp>
        <p:nvSpPr>
          <p:cNvPr id="3" name="Footer Placeholder 2">
            <a:extLst>
              <a:ext uri="{FF2B5EF4-FFF2-40B4-BE49-F238E27FC236}">
                <a16:creationId xmlns:a16="http://schemas.microsoft.com/office/drawing/2014/main" id="{7B8B0145-3DA5-4B08-A24A-0918B8363D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27CDB9-4F1D-4C33-81BA-6EFA100F968A}"/>
              </a:ext>
            </a:extLst>
          </p:cNvPr>
          <p:cNvSpPr>
            <a:spLocks noGrp="1"/>
          </p:cNvSpPr>
          <p:nvPr>
            <p:ph type="sldNum" sz="quarter" idx="12"/>
          </p:nvPr>
        </p:nvSpPr>
        <p:spPr/>
        <p:txBody>
          <a:bodyPr/>
          <a:lstStyle/>
          <a:p>
            <a:fld id="{6E940900-5159-48DB-9422-2892699FAB4A}" type="slidenum">
              <a:rPr lang="en-GB" smtClean="0"/>
              <a:t>‹#›</a:t>
            </a:fld>
            <a:endParaRPr lang="en-GB"/>
          </a:p>
        </p:txBody>
      </p:sp>
    </p:spTree>
    <p:extLst>
      <p:ext uri="{BB962C8B-B14F-4D97-AF65-F5344CB8AC3E}">
        <p14:creationId xmlns:p14="http://schemas.microsoft.com/office/powerpoint/2010/main" val="48225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8670-52A3-46FD-8363-423FE47E64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748E9-C86C-4865-B32F-FDD580E64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2ED7BA-A14E-4376-9E35-43E528F619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6B85DC-0201-4AF4-9153-A3FA3F58C779}"/>
              </a:ext>
            </a:extLst>
          </p:cNvPr>
          <p:cNvSpPr>
            <a:spLocks noGrp="1"/>
          </p:cNvSpPr>
          <p:nvPr>
            <p:ph type="dt" sz="half" idx="10"/>
          </p:nvPr>
        </p:nvSpPr>
        <p:spPr/>
        <p:txBody>
          <a:bodyPr/>
          <a:lstStyle/>
          <a:p>
            <a:fld id="{AD508D34-61B7-4ABF-9C08-C063D7C6F982}" type="datetimeFigureOut">
              <a:rPr lang="en-GB" smtClean="0"/>
              <a:t>18/03/2021</a:t>
            </a:fld>
            <a:endParaRPr lang="en-GB"/>
          </a:p>
        </p:txBody>
      </p:sp>
      <p:sp>
        <p:nvSpPr>
          <p:cNvPr id="6" name="Footer Placeholder 5">
            <a:extLst>
              <a:ext uri="{FF2B5EF4-FFF2-40B4-BE49-F238E27FC236}">
                <a16:creationId xmlns:a16="http://schemas.microsoft.com/office/drawing/2014/main" id="{9CD8CC02-35E7-4739-BDAB-5912E50668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A4972E-568E-46AE-B6EF-9300F7AB6D1D}"/>
              </a:ext>
            </a:extLst>
          </p:cNvPr>
          <p:cNvSpPr>
            <a:spLocks noGrp="1"/>
          </p:cNvSpPr>
          <p:nvPr>
            <p:ph type="sldNum" sz="quarter" idx="12"/>
          </p:nvPr>
        </p:nvSpPr>
        <p:spPr/>
        <p:txBody>
          <a:bodyPr/>
          <a:lstStyle/>
          <a:p>
            <a:fld id="{6E940900-5159-48DB-9422-2892699FAB4A}" type="slidenum">
              <a:rPr lang="en-GB" smtClean="0"/>
              <a:t>‹#›</a:t>
            </a:fld>
            <a:endParaRPr lang="en-GB"/>
          </a:p>
        </p:txBody>
      </p:sp>
    </p:spTree>
    <p:extLst>
      <p:ext uri="{BB962C8B-B14F-4D97-AF65-F5344CB8AC3E}">
        <p14:creationId xmlns:p14="http://schemas.microsoft.com/office/powerpoint/2010/main" val="67939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AEAD1-4EA1-4845-873A-152A8949CC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086888C-056F-4258-BB3A-66EB3D9202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32CA207-4682-4ADC-9C6C-CDD304D90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470A93-4DE8-4531-9D44-075941A26AF4}"/>
              </a:ext>
            </a:extLst>
          </p:cNvPr>
          <p:cNvSpPr>
            <a:spLocks noGrp="1"/>
          </p:cNvSpPr>
          <p:nvPr>
            <p:ph type="dt" sz="half" idx="10"/>
          </p:nvPr>
        </p:nvSpPr>
        <p:spPr/>
        <p:txBody>
          <a:bodyPr/>
          <a:lstStyle/>
          <a:p>
            <a:fld id="{AD508D34-61B7-4ABF-9C08-C063D7C6F982}" type="datetimeFigureOut">
              <a:rPr lang="en-GB" smtClean="0"/>
              <a:t>18/03/2021</a:t>
            </a:fld>
            <a:endParaRPr lang="en-GB"/>
          </a:p>
        </p:txBody>
      </p:sp>
      <p:sp>
        <p:nvSpPr>
          <p:cNvPr id="6" name="Footer Placeholder 5">
            <a:extLst>
              <a:ext uri="{FF2B5EF4-FFF2-40B4-BE49-F238E27FC236}">
                <a16:creationId xmlns:a16="http://schemas.microsoft.com/office/drawing/2014/main" id="{43E23009-DE0C-4E6C-B6F0-B39E3BE3A7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A4AA03-487E-4A5C-88ED-3151C1AA400F}"/>
              </a:ext>
            </a:extLst>
          </p:cNvPr>
          <p:cNvSpPr>
            <a:spLocks noGrp="1"/>
          </p:cNvSpPr>
          <p:nvPr>
            <p:ph type="sldNum" sz="quarter" idx="12"/>
          </p:nvPr>
        </p:nvSpPr>
        <p:spPr/>
        <p:txBody>
          <a:bodyPr/>
          <a:lstStyle/>
          <a:p>
            <a:fld id="{6E940900-5159-48DB-9422-2892699FAB4A}" type="slidenum">
              <a:rPr lang="en-GB" smtClean="0"/>
              <a:t>‹#›</a:t>
            </a:fld>
            <a:endParaRPr lang="en-GB"/>
          </a:p>
        </p:txBody>
      </p:sp>
    </p:spTree>
    <p:extLst>
      <p:ext uri="{BB962C8B-B14F-4D97-AF65-F5344CB8AC3E}">
        <p14:creationId xmlns:p14="http://schemas.microsoft.com/office/powerpoint/2010/main" val="16450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AF78D4-6681-4D7C-AC28-4589E05C4A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C39370-A157-447A-9652-F852B75B3F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8CE049-B780-4CA4-9860-04E66BC09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08D34-61B7-4ABF-9C08-C063D7C6F982}" type="datetimeFigureOut">
              <a:rPr lang="en-GB" smtClean="0"/>
              <a:t>18/03/2021</a:t>
            </a:fld>
            <a:endParaRPr lang="en-GB"/>
          </a:p>
        </p:txBody>
      </p:sp>
      <p:sp>
        <p:nvSpPr>
          <p:cNvPr id="5" name="Footer Placeholder 4">
            <a:extLst>
              <a:ext uri="{FF2B5EF4-FFF2-40B4-BE49-F238E27FC236}">
                <a16:creationId xmlns:a16="http://schemas.microsoft.com/office/drawing/2014/main" id="{597CCBBE-1433-42DC-83DD-EA57975DF8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9ED50A-063A-40C3-B875-E530633892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40900-5159-48DB-9422-2892699FAB4A}" type="slidenum">
              <a:rPr lang="en-GB" smtClean="0"/>
              <a:t>‹#›</a:t>
            </a:fld>
            <a:endParaRPr lang="en-GB"/>
          </a:p>
        </p:txBody>
      </p:sp>
    </p:spTree>
    <p:extLst>
      <p:ext uri="{BB962C8B-B14F-4D97-AF65-F5344CB8AC3E}">
        <p14:creationId xmlns:p14="http://schemas.microsoft.com/office/powerpoint/2010/main" val="3394421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extLst>
      <p:ext uri="{BB962C8B-B14F-4D97-AF65-F5344CB8AC3E}">
        <p14:creationId xmlns:p14="http://schemas.microsoft.com/office/powerpoint/2010/main" val="286555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1" fontAlgn="base" hangingPunct="1">
        <a:spcBef>
          <a:spcPct val="0"/>
        </a:spcBef>
        <a:spcAft>
          <a:spcPct val="0"/>
        </a:spcAft>
        <a:defRPr sz="2800" b="1" i="0">
          <a:solidFill>
            <a:srgbClr val="00628C"/>
          </a:solidFill>
          <a:latin typeface="Myriad Pro" panose="020B0503030403020204" pitchFamily="34" charset="0"/>
          <a:ea typeface="Myriad Pro" panose="020B0503030403020204" pitchFamily="34" charset="0"/>
          <a:cs typeface="Myriad Pro" panose="020B0503030403020204" pitchFamily="34"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1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80.png"/><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5.png"/><Relationship Id="rId5" Type="http://schemas.openxmlformats.org/officeDocument/2006/relationships/image" Target="../media/image19.png"/><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4.xml"/><Relationship Id="rId1" Type="http://schemas.openxmlformats.org/officeDocument/2006/relationships/video" Target="https://www.youtube.com/embed/e7rYbk9PNu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C24D-5AB0-42F4-A549-EF35970922BE}"/>
              </a:ext>
            </a:extLst>
          </p:cNvPr>
          <p:cNvSpPr>
            <a:spLocks noGrp="1"/>
          </p:cNvSpPr>
          <p:nvPr>
            <p:ph type="ctrTitle"/>
          </p:nvPr>
        </p:nvSpPr>
        <p:spPr>
          <a:xfrm>
            <a:off x="1524000" y="2711466"/>
            <a:ext cx="9144000" cy="2387600"/>
          </a:xfrm>
        </p:spPr>
        <p:txBody>
          <a:bodyPr/>
          <a:lstStyle/>
          <a:p>
            <a:r>
              <a:rPr lang="en-GB" u="sng" dirty="0">
                <a:latin typeface="Comic Sans MS" panose="030F0702030302020204" pitchFamily="66" charset="0"/>
              </a:rPr>
              <a:t>L.O. I know my 6 times table</a:t>
            </a:r>
          </a:p>
        </p:txBody>
      </p:sp>
      <p:sp>
        <p:nvSpPr>
          <p:cNvPr id="3" name="Subtitle 2">
            <a:extLst>
              <a:ext uri="{FF2B5EF4-FFF2-40B4-BE49-F238E27FC236}">
                <a16:creationId xmlns:a16="http://schemas.microsoft.com/office/drawing/2014/main" id="{F05FF0EA-9954-4E1C-99AD-73EA993DB90A}"/>
              </a:ext>
            </a:extLst>
          </p:cNvPr>
          <p:cNvSpPr>
            <a:spLocks noGrp="1"/>
          </p:cNvSpPr>
          <p:nvPr>
            <p:ph type="subTitle" idx="1"/>
          </p:nvPr>
        </p:nvSpPr>
        <p:spPr>
          <a:xfrm>
            <a:off x="290004" y="237401"/>
            <a:ext cx="1609817" cy="561589"/>
          </a:xfrm>
        </p:spPr>
        <p:txBody>
          <a:bodyPr>
            <a:normAutofit/>
          </a:bodyPr>
          <a:lstStyle/>
          <a:p>
            <a:r>
              <a:rPr lang="en-GB" sz="2800" u="sng" dirty="0">
                <a:latin typeface="Comic Sans MS" panose="030F0702030302020204" pitchFamily="66" charset="0"/>
              </a:rPr>
              <a:t>25.03.21</a:t>
            </a:r>
          </a:p>
        </p:txBody>
      </p:sp>
    </p:spTree>
    <p:extLst>
      <p:ext uri="{BB962C8B-B14F-4D97-AF65-F5344CB8AC3E}">
        <p14:creationId xmlns:p14="http://schemas.microsoft.com/office/powerpoint/2010/main" val="3181705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699213-6999-460A-B5D2-E34A3EE00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361" y="2449090"/>
            <a:ext cx="7839279" cy="1959821"/>
          </a:xfrm>
          <a:prstGeom prst="rect">
            <a:avLst/>
          </a:prstGeom>
        </p:spPr>
      </p:pic>
    </p:spTree>
    <p:extLst>
      <p:ext uri="{BB962C8B-B14F-4D97-AF65-F5344CB8AC3E}">
        <p14:creationId xmlns:p14="http://schemas.microsoft.com/office/powerpoint/2010/main" val="3697378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9DB5B3-6887-4A36-8514-DF21CA9E6FFD}"/>
              </a:ext>
            </a:extLst>
          </p:cNvPr>
          <p:cNvSpPr txBox="1"/>
          <p:nvPr/>
        </p:nvSpPr>
        <p:spPr bwMode="auto">
          <a:xfrm>
            <a:off x="7522124" y="44672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30</a:t>
            </a:r>
          </a:p>
        </p:txBody>
      </p:sp>
      <p:sp>
        <p:nvSpPr>
          <p:cNvPr id="5" name="TextBox 4">
            <a:extLst>
              <a:ext uri="{FF2B5EF4-FFF2-40B4-BE49-F238E27FC236}">
                <a16:creationId xmlns:a16="http://schemas.microsoft.com/office/drawing/2014/main" id="{FBCEBC15-3B5B-4A37-9B93-F6D845CD97A1}"/>
              </a:ext>
            </a:extLst>
          </p:cNvPr>
          <p:cNvSpPr txBox="1"/>
          <p:nvPr/>
        </p:nvSpPr>
        <p:spPr bwMode="auto">
          <a:xfrm>
            <a:off x="4359556" y="446838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30</a:t>
            </a:r>
          </a:p>
        </p:txBody>
      </p:sp>
      <p:sp>
        <p:nvSpPr>
          <p:cNvPr id="3" name="TextBox 2">
            <a:extLst>
              <a:ext uri="{FF2B5EF4-FFF2-40B4-BE49-F238E27FC236}">
                <a16:creationId xmlns:a16="http://schemas.microsoft.com/office/drawing/2014/main" id="{6EDB62B1-2E72-4EBD-8A87-DD2FD443DC33}"/>
              </a:ext>
            </a:extLst>
          </p:cNvPr>
          <p:cNvSpPr txBox="1"/>
          <p:nvPr/>
        </p:nvSpPr>
        <p:spPr bwMode="auto">
          <a:xfrm>
            <a:off x="2764150" y="4468390"/>
            <a:ext cx="1447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  ×  6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4" name="Rectangle 3">
            <a:extLst>
              <a:ext uri="{FF2B5EF4-FFF2-40B4-BE49-F238E27FC236}">
                <a16:creationId xmlns:a16="http://schemas.microsoft.com/office/drawing/2014/main" id="{CD0CBEB2-F399-4656-8857-BF07381BE320}"/>
              </a:ext>
            </a:extLst>
          </p:cNvPr>
          <p:cNvSpPr/>
          <p:nvPr/>
        </p:nvSpPr>
        <p:spPr bwMode="auto">
          <a:xfrm>
            <a:off x="4387770" y="446839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 name="TextBox 5">
            <a:extLst>
              <a:ext uri="{FF2B5EF4-FFF2-40B4-BE49-F238E27FC236}">
                <a16:creationId xmlns:a16="http://schemas.microsoft.com/office/drawing/2014/main" id="{37DF8288-B0CB-4C22-814E-C2E511CF8A20}"/>
              </a:ext>
            </a:extLst>
          </p:cNvPr>
          <p:cNvSpPr txBox="1"/>
          <p:nvPr/>
        </p:nvSpPr>
        <p:spPr bwMode="auto">
          <a:xfrm>
            <a:off x="5926718" y="4467272"/>
            <a:ext cx="1447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  ×  5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7" name="Rectangle 6">
            <a:extLst>
              <a:ext uri="{FF2B5EF4-FFF2-40B4-BE49-F238E27FC236}">
                <a16:creationId xmlns:a16="http://schemas.microsoft.com/office/drawing/2014/main" id="{8FF75E58-B293-496B-AEBB-1D30B46CB17D}"/>
              </a:ext>
            </a:extLst>
          </p:cNvPr>
          <p:cNvSpPr/>
          <p:nvPr/>
        </p:nvSpPr>
        <p:spPr bwMode="auto">
          <a:xfrm>
            <a:off x="7550338" y="446727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9" name="Picture 8">
            <a:extLst>
              <a:ext uri="{FF2B5EF4-FFF2-40B4-BE49-F238E27FC236}">
                <a16:creationId xmlns:a16="http://schemas.microsoft.com/office/drawing/2014/main" id="{C37CD667-C2C3-4548-838F-3877217EE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6" y="2571567"/>
            <a:ext cx="8353018" cy="1273325"/>
          </a:xfrm>
          <a:prstGeom prst="rect">
            <a:avLst/>
          </a:prstGeom>
        </p:spPr>
      </p:pic>
      <p:sp>
        <p:nvSpPr>
          <p:cNvPr id="10" name="Rectangle 9">
            <a:extLst>
              <a:ext uri="{FF2B5EF4-FFF2-40B4-BE49-F238E27FC236}">
                <a16:creationId xmlns:a16="http://schemas.microsoft.com/office/drawing/2014/main" id="{74E4E88B-E90F-4295-BCEC-E29D29971920}"/>
              </a:ext>
            </a:extLst>
          </p:cNvPr>
          <p:cNvSpPr/>
          <p:nvPr/>
        </p:nvSpPr>
        <p:spPr>
          <a:xfrm>
            <a:off x="5055822" y="817856"/>
            <a:ext cx="2406428" cy="461665"/>
          </a:xfrm>
          <a:prstGeom prst="rect">
            <a:avLst/>
          </a:prstGeom>
        </p:spPr>
        <p:txBody>
          <a:bodyPr wrap="none">
            <a:spAutoFit/>
          </a:bodyPr>
          <a:lstStyle/>
          <a:p>
            <a:pPr algn="ctr" fontAlgn="base">
              <a:spcBef>
                <a:spcPct val="20000"/>
              </a:spcBef>
              <a:spcAft>
                <a:spcPct val="0"/>
              </a:spcAft>
              <a:buClr>
                <a:srgbClr val="00628C"/>
              </a:buClr>
            </a:pPr>
            <a:r>
              <a:rPr lang="en-US" sz="2400" dirty="0">
                <a:solidFill>
                  <a:srgbClr val="000000"/>
                </a:solidFill>
                <a:latin typeface="Comic Sans MS" panose="030F0702030302020204" pitchFamily="66" charset="0"/>
              </a:rPr>
              <a:t>How many legs?</a:t>
            </a:r>
            <a:endParaRPr lang="en-GB" sz="24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6660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A2FC057-E99B-499D-B098-72D98C21F16B}"/>
              </a:ext>
            </a:extLst>
          </p:cNvPr>
          <p:cNvSpPr txBox="1"/>
          <p:nvPr/>
        </p:nvSpPr>
        <p:spPr bwMode="auto">
          <a:xfrm>
            <a:off x="7898798" y="446727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36</a:t>
            </a:r>
          </a:p>
        </p:txBody>
      </p:sp>
      <p:sp>
        <p:nvSpPr>
          <p:cNvPr id="10" name="TextBox 9">
            <a:extLst>
              <a:ext uri="{FF2B5EF4-FFF2-40B4-BE49-F238E27FC236}">
                <a16:creationId xmlns:a16="http://schemas.microsoft.com/office/drawing/2014/main" id="{375C295B-17A7-4975-887C-A6A5BD71DBBA}"/>
              </a:ext>
            </a:extLst>
          </p:cNvPr>
          <p:cNvSpPr txBox="1"/>
          <p:nvPr/>
        </p:nvSpPr>
        <p:spPr bwMode="auto">
          <a:xfrm>
            <a:off x="6960445" y="44672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a:t>
            </a:r>
          </a:p>
        </p:txBody>
      </p:sp>
      <p:sp>
        <p:nvSpPr>
          <p:cNvPr id="4" name="TextBox 3">
            <a:extLst>
              <a:ext uri="{FF2B5EF4-FFF2-40B4-BE49-F238E27FC236}">
                <a16:creationId xmlns:a16="http://schemas.microsoft.com/office/drawing/2014/main" id="{3C3F4976-9005-46C8-9D35-1A51A6300353}"/>
              </a:ext>
            </a:extLst>
          </p:cNvPr>
          <p:cNvSpPr txBox="1"/>
          <p:nvPr/>
        </p:nvSpPr>
        <p:spPr bwMode="auto">
          <a:xfrm>
            <a:off x="4805751" y="446727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36</a:t>
            </a:r>
          </a:p>
        </p:txBody>
      </p:sp>
      <p:sp>
        <p:nvSpPr>
          <p:cNvPr id="5" name="TextBox 4">
            <a:extLst>
              <a:ext uri="{FF2B5EF4-FFF2-40B4-BE49-F238E27FC236}">
                <a16:creationId xmlns:a16="http://schemas.microsoft.com/office/drawing/2014/main" id="{9C1D16CC-F694-4E34-B8C8-977724640037}"/>
              </a:ext>
            </a:extLst>
          </p:cNvPr>
          <p:cNvSpPr txBox="1"/>
          <p:nvPr/>
        </p:nvSpPr>
        <p:spPr bwMode="auto">
          <a:xfrm>
            <a:off x="2980860" y="44672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a:t>
            </a:r>
          </a:p>
        </p:txBody>
      </p:sp>
      <p:sp>
        <p:nvSpPr>
          <p:cNvPr id="3" name="Rectangle 2">
            <a:extLst>
              <a:ext uri="{FF2B5EF4-FFF2-40B4-BE49-F238E27FC236}">
                <a16:creationId xmlns:a16="http://schemas.microsoft.com/office/drawing/2014/main" id="{4036A800-B5A2-48D6-8748-7BE6057D0A1D}"/>
              </a:ext>
            </a:extLst>
          </p:cNvPr>
          <p:cNvSpPr/>
          <p:nvPr/>
        </p:nvSpPr>
        <p:spPr bwMode="auto">
          <a:xfrm>
            <a:off x="4833965" y="446727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 name="Rectangle 5">
            <a:extLst>
              <a:ext uri="{FF2B5EF4-FFF2-40B4-BE49-F238E27FC236}">
                <a16:creationId xmlns:a16="http://schemas.microsoft.com/office/drawing/2014/main" id="{3A406EB9-CE88-48B7-A78F-DC8394C08A37}"/>
              </a:ext>
            </a:extLst>
          </p:cNvPr>
          <p:cNvSpPr/>
          <p:nvPr/>
        </p:nvSpPr>
        <p:spPr bwMode="auto">
          <a:xfrm>
            <a:off x="2927649" y="446727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TextBox 6">
            <a:extLst>
              <a:ext uri="{FF2B5EF4-FFF2-40B4-BE49-F238E27FC236}">
                <a16:creationId xmlns:a16="http://schemas.microsoft.com/office/drawing/2014/main" id="{DA133D64-342B-47F1-A4DB-1E0B733317BC}"/>
              </a:ext>
            </a:extLst>
          </p:cNvPr>
          <p:cNvSpPr txBox="1"/>
          <p:nvPr/>
        </p:nvSpPr>
        <p:spPr bwMode="auto">
          <a:xfrm>
            <a:off x="3546975" y="4467272"/>
            <a:ext cx="1111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6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8" name="Rectangle 7">
            <a:extLst>
              <a:ext uri="{FF2B5EF4-FFF2-40B4-BE49-F238E27FC236}">
                <a16:creationId xmlns:a16="http://schemas.microsoft.com/office/drawing/2014/main" id="{81B954FC-7C19-469A-B5F9-D7503B3F213B}"/>
              </a:ext>
            </a:extLst>
          </p:cNvPr>
          <p:cNvSpPr/>
          <p:nvPr/>
        </p:nvSpPr>
        <p:spPr bwMode="auto">
          <a:xfrm>
            <a:off x="7927012" y="446727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Rectangle 10">
            <a:extLst>
              <a:ext uri="{FF2B5EF4-FFF2-40B4-BE49-F238E27FC236}">
                <a16:creationId xmlns:a16="http://schemas.microsoft.com/office/drawing/2014/main" id="{3DD9FD54-1C51-4A80-A626-B9B6A552CFD3}"/>
              </a:ext>
            </a:extLst>
          </p:cNvPr>
          <p:cNvSpPr/>
          <p:nvPr/>
        </p:nvSpPr>
        <p:spPr bwMode="auto">
          <a:xfrm>
            <a:off x="6907234"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TextBox 11">
            <a:extLst>
              <a:ext uri="{FF2B5EF4-FFF2-40B4-BE49-F238E27FC236}">
                <a16:creationId xmlns:a16="http://schemas.microsoft.com/office/drawing/2014/main" id="{0C3147AA-233B-4D17-BE3D-6D3E90C85794}"/>
              </a:ext>
            </a:extLst>
          </p:cNvPr>
          <p:cNvSpPr txBox="1"/>
          <p:nvPr/>
        </p:nvSpPr>
        <p:spPr bwMode="auto">
          <a:xfrm>
            <a:off x="7439921" y="446727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3" name="TextBox 12">
            <a:extLst>
              <a:ext uri="{FF2B5EF4-FFF2-40B4-BE49-F238E27FC236}">
                <a16:creationId xmlns:a16="http://schemas.microsoft.com/office/drawing/2014/main" id="{EB57468F-A978-42CC-AD6A-427A94470FB9}"/>
              </a:ext>
            </a:extLst>
          </p:cNvPr>
          <p:cNvSpPr txBox="1"/>
          <p:nvPr/>
        </p:nvSpPr>
        <p:spPr bwMode="auto">
          <a:xfrm>
            <a:off x="5974681" y="4467270"/>
            <a:ext cx="9012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  ×  </a:t>
            </a:r>
            <a:endParaRPr lang="en-GB" sz="2400" dirty="0">
              <a:solidFill>
                <a:srgbClr val="C00000"/>
              </a:solidFill>
              <a:latin typeface="Myriad Pro" panose="020B0503030403020204" pitchFamily="34" charset="0"/>
              <a:ea typeface="Myriad Pro Semibold" charset="0"/>
              <a:cs typeface="Myriad Pro Semibold" charset="0"/>
            </a:endParaRPr>
          </a:p>
        </p:txBody>
      </p:sp>
      <p:pic>
        <p:nvPicPr>
          <p:cNvPr id="15" name="Picture 14">
            <a:extLst>
              <a:ext uri="{FF2B5EF4-FFF2-40B4-BE49-F238E27FC236}">
                <a16:creationId xmlns:a16="http://schemas.microsoft.com/office/drawing/2014/main" id="{397CD9E9-247E-493A-8BA5-5E562A2D9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6" y="2571566"/>
            <a:ext cx="8353018" cy="1273324"/>
          </a:xfrm>
          <a:prstGeom prst="rect">
            <a:avLst/>
          </a:prstGeom>
        </p:spPr>
      </p:pic>
      <p:sp>
        <p:nvSpPr>
          <p:cNvPr id="16" name="Rectangle 15">
            <a:extLst>
              <a:ext uri="{FF2B5EF4-FFF2-40B4-BE49-F238E27FC236}">
                <a16:creationId xmlns:a16="http://schemas.microsoft.com/office/drawing/2014/main" id="{74E4E88B-E90F-4295-BCEC-E29D29971920}"/>
              </a:ext>
            </a:extLst>
          </p:cNvPr>
          <p:cNvSpPr/>
          <p:nvPr/>
        </p:nvSpPr>
        <p:spPr>
          <a:xfrm>
            <a:off x="5055822" y="817856"/>
            <a:ext cx="2406428" cy="461665"/>
          </a:xfrm>
          <a:prstGeom prst="rect">
            <a:avLst/>
          </a:prstGeom>
        </p:spPr>
        <p:txBody>
          <a:bodyPr wrap="none">
            <a:spAutoFit/>
          </a:bodyPr>
          <a:lstStyle/>
          <a:p>
            <a:pPr algn="ctr" fontAlgn="base">
              <a:spcBef>
                <a:spcPct val="20000"/>
              </a:spcBef>
              <a:spcAft>
                <a:spcPct val="0"/>
              </a:spcAft>
              <a:buClr>
                <a:srgbClr val="00628C"/>
              </a:buClr>
            </a:pPr>
            <a:r>
              <a:rPr lang="en-US" sz="2400" dirty="0">
                <a:solidFill>
                  <a:srgbClr val="000000"/>
                </a:solidFill>
                <a:latin typeface="Comic Sans MS" panose="030F0702030302020204" pitchFamily="66" charset="0"/>
              </a:rPr>
              <a:t>How many legs?</a:t>
            </a:r>
            <a:endParaRPr lang="en-GB" sz="24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86655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840BBB-D9C8-4FBA-96DC-34CA27BA833D}"/>
              </a:ext>
            </a:extLst>
          </p:cNvPr>
          <p:cNvSpPr txBox="1"/>
          <p:nvPr/>
        </p:nvSpPr>
        <p:spPr bwMode="auto">
          <a:xfrm>
            <a:off x="3447319" y="4467270"/>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4" name="TextBox 3">
            <a:extLst>
              <a:ext uri="{FF2B5EF4-FFF2-40B4-BE49-F238E27FC236}">
                <a16:creationId xmlns:a16="http://schemas.microsoft.com/office/drawing/2014/main" id="{4D517BDA-18DF-4107-AAC3-2C5AA3F66569}"/>
              </a:ext>
            </a:extLst>
          </p:cNvPr>
          <p:cNvSpPr txBox="1"/>
          <p:nvPr/>
        </p:nvSpPr>
        <p:spPr bwMode="auto">
          <a:xfrm>
            <a:off x="5016933" y="446727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42</a:t>
            </a:r>
          </a:p>
        </p:txBody>
      </p:sp>
      <p:sp>
        <p:nvSpPr>
          <p:cNvPr id="5" name="Rectangle 4">
            <a:extLst>
              <a:ext uri="{FF2B5EF4-FFF2-40B4-BE49-F238E27FC236}">
                <a16:creationId xmlns:a16="http://schemas.microsoft.com/office/drawing/2014/main" id="{68482AC3-47C1-4118-BCA7-DDBB8D43FC9A}"/>
              </a:ext>
            </a:extLst>
          </p:cNvPr>
          <p:cNvSpPr/>
          <p:nvPr/>
        </p:nvSpPr>
        <p:spPr bwMode="auto">
          <a:xfrm>
            <a:off x="5045146" y="446727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 name="TextBox 5">
            <a:extLst>
              <a:ext uri="{FF2B5EF4-FFF2-40B4-BE49-F238E27FC236}">
                <a16:creationId xmlns:a16="http://schemas.microsoft.com/office/drawing/2014/main" id="{E9587801-E27D-4280-8217-6BE58C2D8887}"/>
              </a:ext>
            </a:extLst>
          </p:cNvPr>
          <p:cNvSpPr txBox="1"/>
          <p:nvPr/>
        </p:nvSpPr>
        <p:spPr bwMode="auto">
          <a:xfrm>
            <a:off x="2925181" y="446727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7</a:t>
            </a:r>
          </a:p>
        </p:txBody>
      </p:sp>
      <p:sp>
        <p:nvSpPr>
          <p:cNvPr id="7" name="Rectangle 6">
            <a:extLst>
              <a:ext uri="{FF2B5EF4-FFF2-40B4-BE49-F238E27FC236}">
                <a16:creationId xmlns:a16="http://schemas.microsoft.com/office/drawing/2014/main" id="{A0C5864D-0EBB-42A3-89F1-69EB8FAC9AA5}"/>
              </a:ext>
            </a:extLst>
          </p:cNvPr>
          <p:cNvSpPr/>
          <p:nvPr/>
        </p:nvSpPr>
        <p:spPr bwMode="auto">
          <a:xfrm>
            <a:off x="2870039" y="446727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TextBox 7">
            <a:extLst>
              <a:ext uri="{FF2B5EF4-FFF2-40B4-BE49-F238E27FC236}">
                <a16:creationId xmlns:a16="http://schemas.microsoft.com/office/drawing/2014/main" id="{A317B0C4-27F2-4C17-9533-66270834F4B9}"/>
              </a:ext>
            </a:extLst>
          </p:cNvPr>
          <p:cNvSpPr txBox="1"/>
          <p:nvPr/>
        </p:nvSpPr>
        <p:spPr bwMode="auto">
          <a:xfrm>
            <a:off x="4012736" y="44672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a:t>
            </a:r>
          </a:p>
        </p:txBody>
      </p:sp>
      <p:sp>
        <p:nvSpPr>
          <p:cNvPr id="9" name="Rectangle 8">
            <a:extLst>
              <a:ext uri="{FF2B5EF4-FFF2-40B4-BE49-F238E27FC236}">
                <a16:creationId xmlns:a16="http://schemas.microsoft.com/office/drawing/2014/main" id="{7AAB4D14-D161-4E5C-943E-2F0BB924D1FD}"/>
              </a:ext>
            </a:extLst>
          </p:cNvPr>
          <p:cNvSpPr/>
          <p:nvPr/>
        </p:nvSpPr>
        <p:spPr bwMode="auto">
          <a:xfrm>
            <a:off x="3957593" y="446727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TextBox 9">
            <a:extLst>
              <a:ext uri="{FF2B5EF4-FFF2-40B4-BE49-F238E27FC236}">
                <a16:creationId xmlns:a16="http://schemas.microsoft.com/office/drawing/2014/main" id="{499FA2A8-9BD1-498E-B71A-ACD3209C30FA}"/>
              </a:ext>
            </a:extLst>
          </p:cNvPr>
          <p:cNvSpPr txBox="1"/>
          <p:nvPr/>
        </p:nvSpPr>
        <p:spPr bwMode="auto">
          <a:xfrm>
            <a:off x="4520765" y="446727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a:t>
            </a:r>
            <a:endParaRPr lang="en-GB" sz="2400" dirty="0">
              <a:solidFill>
                <a:srgbClr val="FF0000"/>
              </a:solidFill>
              <a:latin typeface="Myriad Pro" panose="020B0503030403020204" pitchFamily="34" charset="0"/>
              <a:ea typeface="Myriad Pro Semibold" charset="0"/>
              <a:cs typeface="Myriad Pro Semibold" charset="0"/>
            </a:endParaRPr>
          </a:p>
        </p:txBody>
      </p:sp>
      <p:sp>
        <p:nvSpPr>
          <p:cNvPr id="11" name="TextBox 10">
            <a:extLst>
              <a:ext uri="{FF2B5EF4-FFF2-40B4-BE49-F238E27FC236}">
                <a16:creationId xmlns:a16="http://schemas.microsoft.com/office/drawing/2014/main" id="{1C950161-A636-4D19-B0FF-78B52F877B48}"/>
              </a:ext>
            </a:extLst>
          </p:cNvPr>
          <p:cNvSpPr txBox="1"/>
          <p:nvPr/>
        </p:nvSpPr>
        <p:spPr bwMode="auto">
          <a:xfrm>
            <a:off x="7221537" y="4480788"/>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2" name="TextBox 11">
            <a:extLst>
              <a:ext uri="{FF2B5EF4-FFF2-40B4-BE49-F238E27FC236}">
                <a16:creationId xmlns:a16="http://schemas.microsoft.com/office/drawing/2014/main" id="{5EC64608-B44B-4841-8278-9FE7F68413A6}"/>
              </a:ext>
            </a:extLst>
          </p:cNvPr>
          <p:cNvSpPr txBox="1"/>
          <p:nvPr/>
        </p:nvSpPr>
        <p:spPr bwMode="auto">
          <a:xfrm>
            <a:off x="8791150" y="44807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42</a:t>
            </a:r>
          </a:p>
        </p:txBody>
      </p:sp>
      <p:sp>
        <p:nvSpPr>
          <p:cNvPr id="13" name="Rectangle 12">
            <a:extLst>
              <a:ext uri="{FF2B5EF4-FFF2-40B4-BE49-F238E27FC236}">
                <a16:creationId xmlns:a16="http://schemas.microsoft.com/office/drawing/2014/main" id="{2D60DB91-594A-4D02-B28B-90A80CDE2013}"/>
              </a:ext>
            </a:extLst>
          </p:cNvPr>
          <p:cNvSpPr/>
          <p:nvPr/>
        </p:nvSpPr>
        <p:spPr bwMode="auto">
          <a:xfrm>
            <a:off x="8819364" y="448079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 name="TextBox 13">
            <a:extLst>
              <a:ext uri="{FF2B5EF4-FFF2-40B4-BE49-F238E27FC236}">
                <a16:creationId xmlns:a16="http://schemas.microsoft.com/office/drawing/2014/main" id="{7804F503-1EBE-4708-ADC7-C88DEE300941}"/>
              </a:ext>
            </a:extLst>
          </p:cNvPr>
          <p:cNvSpPr txBox="1"/>
          <p:nvPr/>
        </p:nvSpPr>
        <p:spPr bwMode="auto">
          <a:xfrm>
            <a:off x="6699400" y="448079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a:t>
            </a:r>
          </a:p>
        </p:txBody>
      </p:sp>
      <p:sp>
        <p:nvSpPr>
          <p:cNvPr id="15" name="Rectangle 14">
            <a:extLst>
              <a:ext uri="{FF2B5EF4-FFF2-40B4-BE49-F238E27FC236}">
                <a16:creationId xmlns:a16="http://schemas.microsoft.com/office/drawing/2014/main" id="{20B73F62-3FB3-40B4-9800-BF79BEBE6188}"/>
              </a:ext>
            </a:extLst>
          </p:cNvPr>
          <p:cNvSpPr/>
          <p:nvPr/>
        </p:nvSpPr>
        <p:spPr bwMode="auto">
          <a:xfrm>
            <a:off x="6644257" y="448079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TextBox 15">
            <a:extLst>
              <a:ext uri="{FF2B5EF4-FFF2-40B4-BE49-F238E27FC236}">
                <a16:creationId xmlns:a16="http://schemas.microsoft.com/office/drawing/2014/main" id="{B047556A-8AA0-4C57-A4C0-6DE517362141}"/>
              </a:ext>
            </a:extLst>
          </p:cNvPr>
          <p:cNvSpPr txBox="1"/>
          <p:nvPr/>
        </p:nvSpPr>
        <p:spPr bwMode="auto">
          <a:xfrm>
            <a:off x="7786954" y="448078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7</a:t>
            </a:r>
          </a:p>
        </p:txBody>
      </p:sp>
      <p:sp>
        <p:nvSpPr>
          <p:cNvPr id="17" name="Rectangle 16">
            <a:extLst>
              <a:ext uri="{FF2B5EF4-FFF2-40B4-BE49-F238E27FC236}">
                <a16:creationId xmlns:a16="http://schemas.microsoft.com/office/drawing/2014/main" id="{F3F42201-70D0-4B84-A4B2-9B5F4C2D6FDE}"/>
              </a:ext>
            </a:extLst>
          </p:cNvPr>
          <p:cNvSpPr/>
          <p:nvPr/>
        </p:nvSpPr>
        <p:spPr bwMode="auto">
          <a:xfrm>
            <a:off x="7731811" y="448079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8" name="TextBox 17">
            <a:extLst>
              <a:ext uri="{FF2B5EF4-FFF2-40B4-BE49-F238E27FC236}">
                <a16:creationId xmlns:a16="http://schemas.microsoft.com/office/drawing/2014/main" id="{1A846A33-D826-4D56-BC1B-8D336EAC7300}"/>
              </a:ext>
            </a:extLst>
          </p:cNvPr>
          <p:cNvSpPr txBox="1"/>
          <p:nvPr/>
        </p:nvSpPr>
        <p:spPr bwMode="auto">
          <a:xfrm>
            <a:off x="8294983" y="448078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a:t>
            </a:r>
            <a:endParaRPr lang="en-GB" sz="2400" dirty="0">
              <a:solidFill>
                <a:srgbClr val="FF0000"/>
              </a:solidFill>
              <a:latin typeface="Myriad Pro" panose="020B0503030403020204" pitchFamily="34" charset="0"/>
              <a:ea typeface="Myriad Pro Semibold" charset="0"/>
              <a:cs typeface="Myriad Pro Semibold" charset="0"/>
            </a:endParaRPr>
          </a:p>
        </p:txBody>
      </p:sp>
      <p:pic>
        <p:nvPicPr>
          <p:cNvPr id="20" name="Picture 19">
            <a:extLst>
              <a:ext uri="{FF2B5EF4-FFF2-40B4-BE49-F238E27FC236}">
                <a16:creationId xmlns:a16="http://schemas.microsoft.com/office/drawing/2014/main" id="{16BAE135-F207-465C-B795-A6A810289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9" y="2571566"/>
            <a:ext cx="8353012" cy="1273324"/>
          </a:xfrm>
          <a:prstGeom prst="rect">
            <a:avLst/>
          </a:prstGeom>
        </p:spPr>
      </p:pic>
      <p:sp>
        <p:nvSpPr>
          <p:cNvPr id="21" name="Rectangle 20">
            <a:extLst>
              <a:ext uri="{FF2B5EF4-FFF2-40B4-BE49-F238E27FC236}">
                <a16:creationId xmlns:a16="http://schemas.microsoft.com/office/drawing/2014/main" id="{74E4E88B-E90F-4295-BCEC-E29D29971920}"/>
              </a:ext>
            </a:extLst>
          </p:cNvPr>
          <p:cNvSpPr/>
          <p:nvPr/>
        </p:nvSpPr>
        <p:spPr>
          <a:xfrm>
            <a:off x="5055822" y="817856"/>
            <a:ext cx="2406428" cy="461665"/>
          </a:xfrm>
          <a:prstGeom prst="rect">
            <a:avLst/>
          </a:prstGeom>
        </p:spPr>
        <p:txBody>
          <a:bodyPr wrap="none">
            <a:spAutoFit/>
          </a:bodyPr>
          <a:lstStyle/>
          <a:p>
            <a:pPr algn="ctr" fontAlgn="base">
              <a:spcBef>
                <a:spcPct val="20000"/>
              </a:spcBef>
              <a:spcAft>
                <a:spcPct val="0"/>
              </a:spcAft>
              <a:buClr>
                <a:srgbClr val="00628C"/>
              </a:buClr>
            </a:pPr>
            <a:r>
              <a:rPr lang="en-US" sz="2400" dirty="0">
                <a:solidFill>
                  <a:srgbClr val="000000"/>
                </a:solidFill>
                <a:latin typeface="Comic Sans MS" panose="030F0702030302020204" pitchFamily="66" charset="0"/>
              </a:rPr>
              <a:t>How many legs?</a:t>
            </a:r>
            <a:endParaRPr lang="en-GB" sz="24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334104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2"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E23B01E-5CCE-4560-82C3-69CF7FEBBDEA}"/>
              </a:ext>
            </a:extLst>
          </p:cNvPr>
          <p:cNvGraphicFramePr>
            <a:graphicFrameLocks noGrp="1"/>
          </p:cNvGraphicFramePr>
          <p:nvPr>
            <p:extLst/>
          </p:nvPr>
        </p:nvGraphicFramePr>
        <p:xfrm>
          <a:off x="3455700" y="1362777"/>
          <a:ext cx="5232589" cy="5070523"/>
        </p:xfrm>
        <a:graphic>
          <a:graphicData uri="http://schemas.openxmlformats.org/drawingml/2006/table">
            <a:tbl>
              <a:tblPr firstRow="1" firstCol="1" bandRow="1">
                <a:tableStyleId>{5C22544A-7EE6-4342-B048-85BDC9FD1C3A}</a:tableStyleId>
              </a:tblPr>
              <a:tblGrid>
                <a:gridCol w="5232589">
                  <a:extLst>
                    <a:ext uri="{9D8B030D-6E8A-4147-A177-3AD203B41FA5}">
                      <a16:colId xmlns:a16="http://schemas.microsoft.com/office/drawing/2014/main" val="309540880"/>
                    </a:ext>
                  </a:extLst>
                </a:gridCol>
              </a:tblGrid>
              <a:tr h="729676">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7267824"/>
                  </a:ext>
                </a:extLst>
              </a:tr>
              <a:tr h="896768">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8032608"/>
                  </a:ext>
                </a:extLst>
              </a:tr>
              <a:tr h="716971">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196638"/>
                  </a:ext>
                </a:extLst>
              </a:tr>
              <a:tr h="1090961">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2829651"/>
                  </a:ext>
                </a:extLst>
              </a:tr>
              <a:tr h="739379">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3179168"/>
                  </a:ext>
                </a:extLst>
              </a:tr>
              <a:tr h="896768">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331381"/>
                  </a:ext>
                </a:extLst>
              </a:tr>
            </a:tbl>
          </a:graphicData>
        </a:graphic>
      </p:graphicFrame>
      <p:sp>
        <p:nvSpPr>
          <p:cNvPr id="4" name="Rectangle 3">
            <a:extLst>
              <a:ext uri="{FF2B5EF4-FFF2-40B4-BE49-F238E27FC236}">
                <a16:creationId xmlns:a16="http://schemas.microsoft.com/office/drawing/2014/main" id="{1D4F4ADA-761C-4C7A-A295-50BBCC1A65AA}"/>
              </a:ext>
            </a:extLst>
          </p:cNvPr>
          <p:cNvSpPr/>
          <p:nvPr/>
        </p:nvSpPr>
        <p:spPr>
          <a:xfrm>
            <a:off x="5300213" y="736799"/>
            <a:ext cx="2029723" cy="461665"/>
          </a:xfrm>
          <a:prstGeom prst="rect">
            <a:avLst/>
          </a:prstGeom>
        </p:spPr>
        <p:txBody>
          <a:bodyPr wrap="none">
            <a:spAutoFit/>
          </a:bodyPr>
          <a:lstStyle/>
          <a:p>
            <a:pPr algn="ctr" fontAlgn="base">
              <a:spcBef>
                <a:spcPct val="20000"/>
              </a:spcBef>
              <a:spcAft>
                <a:spcPct val="0"/>
              </a:spcAft>
              <a:buClr>
                <a:srgbClr val="00628C"/>
              </a:buClr>
            </a:pPr>
            <a:r>
              <a:rPr lang="en-US" sz="2400" dirty="0">
                <a:solidFill>
                  <a:srgbClr val="000000"/>
                </a:solidFill>
                <a:latin typeface="Comic Sans MS" panose="030F0702030302020204" pitchFamily="66" charset="0"/>
              </a:rPr>
              <a:t>Groups of 6?</a:t>
            </a:r>
            <a:endParaRPr lang="en-GB" sz="2400" dirty="0">
              <a:solidFill>
                <a:srgbClr val="000000"/>
              </a:solidFill>
              <a:latin typeface="Comic Sans MS" panose="030F0702030302020204" pitchFamily="66" charset="0"/>
            </a:endParaRPr>
          </a:p>
        </p:txBody>
      </p:sp>
      <p:pic>
        <p:nvPicPr>
          <p:cNvPr id="5" name="Picture 4">
            <a:extLst>
              <a:ext uri="{FF2B5EF4-FFF2-40B4-BE49-F238E27FC236}">
                <a16:creationId xmlns:a16="http://schemas.microsoft.com/office/drawing/2014/main" id="{B7D83924-FC47-42A4-9E0A-CCFEC3F0C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965" y="1420825"/>
            <a:ext cx="4926027" cy="574603"/>
          </a:xfrm>
          <a:prstGeom prst="rect">
            <a:avLst/>
          </a:prstGeom>
        </p:spPr>
      </p:pic>
      <p:pic>
        <p:nvPicPr>
          <p:cNvPr id="6" name="Picture 5">
            <a:extLst>
              <a:ext uri="{FF2B5EF4-FFF2-40B4-BE49-F238E27FC236}">
                <a16:creationId xmlns:a16="http://schemas.microsoft.com/office/drawing/2014/main" id="{30997AD7-93DE-45EA-B4F5-6C6DED847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1390" y="2138903"/>
            <a:ext cx="3749220" cy="795566"/>
          </a:xfrm>
          <a:prstGeom prst="rect">
            <a:avLst/>
          </a:prstGeom>
        </p:spPr>
      </p:pic>
      <p:pic>
        <p:nvPicPr>
          <p:cNvPr id="7" name="Picture 6">
            <a:extLst>
              <a:ext uri="{FF2B5EF4-FFF2-40B4-BE49-F238E27FC236}">
                <a16:creationId xmlns:a16="http://schemas.microsoft.com/office/drawing/2014/main" id="{3F31C3AF-5742-4670-A0C4-8A097A7C2C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7618" y="3058652"/>
            <a:ext cx="6816764" cy="581918"/>
          </a:xfrm>
          <a:prstGeom prst="rect">
            <a:avLst/>
          </a:prstGeom>
        </p:spPr>
      </p:pic>
      <p:pic>
        <p:nvPicPr>
          <p:cNvPr id="8" name="Picture 7">
            <a:extLst>
              <a:ext uri="{FF2B5EF4-FFF2-40B4-BE49-F238E27FC236}">
                <a16:creationId xmlns:a16="http://schemas.microsoft.com/office/drawing/2014/main" id="{D24BA7F3-E138-4F32-81FE-F326CEA858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1965" y="3760466"/>
            <a:ext cx="4908070" cy="969643"/>
          </a:xfrm>
          <a:prstGeom prst="rect">
            <a:avLst/>
          </a:prstGeom>
        </p:spPr>
      </p:pic>
      <p:pic>
        <p:nvPicPr>
          <p:cNvPr id="9" name="Picture 8">
            <a:extLst>
              <a:ext uri="{FF2B5EF4-FFF2-40B4-BE49-F238E27FC236}">
                <a16:creationId xmlns:a16="http://schemas.microsoft.com/office/drawing/2014/main" id="{F73FF853-E6DE-4C05-9891-6766AF446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0971" y="4811665"/>
            <a:ext cx="4090058" cy="618497"/>
          </a:xfrm>
          <a:prstGeom prst="rect">
            <a:avLst/>
          </a:prstGeom>
        </p:spPr>
      </p:pic>
      <p:pic>
        <p:nvPicPr>
          <p:cNvPr id="10" name="Picture 9">
            <a:extLst>
              <a:ext uri="{FF2B5EF4-FFF2-40B4-BE49-F238E27FC236}">
                <a16:creationId xmlns:a16="http://schemas.microsoft.com/office/drawing/2014/main" id="{155F021D-D1B7-41A2-BF48-F969F3DF9A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91809" y="5593062"/>
            <a:ext cx="3408382" cy="768964"/>
          </a:xfrm>
          <a:prstGeom prst="rect">
            <a:avLst/>
          </a:prstGeom>
        </p:spPr>
      </p:pic>
    </p:spTree>
    <p:extLst>
      <p:ext uri="{BB962C8B-B14F-4D97-AF65-F5344CB8AC3E}">
        <p14:creationId xmlns:p14="http://schemas.microsoft.com/office/powerpoint/2010/main" val="1337287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C7FDA5-4C5B-4119-A3AC-55AE6E9A9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9110" y="1254622"/>
            <a:ext cx="3953776" cy="3380767"/>
          </a:xfrm>
          <a:prstGeom prst="rect">
            <a:avLst/>
          </a:prstGeom>
        </p:spPr>
      </p:pic>
      <p:sp>
        <p:nvSpPr>
          <p:cNvPr id="5" name="TextBox 4">
            <a:extLst>
              <a:ext uri="{FF2B5EF4-FFF2-40B4-BE49-F238E27FC236}">
                <a16:creationId xmlns:a16="http://schemas.microsoft.com/office/drawing/2014/main" id="{83BD2830-BACC-4175-A16E-855A3C9BA8FA}"/>
              </a:ext>
            </a:extLst>
          </p:cNvPr>
          <p:cNvSpPr txBox="1"/>
          <p:nvPr/>
        </p:nvSpPr>
        <p:spPr bwMode="auto">
          <a:xfrm>
            <a:off x="5957274" y="5434174"/>
            <a:ext cx="11170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4 × 6  </a:t>
            </a:r>
            <a:endParaRPr lang="en-GB" sz="2400" dirty="0">
              <a:solidFill>
                <a:srgbClr val="FF0000"/>
              </a:solidFill>
              <a:latin typeface="Myriad Pro" panose="020B0503030403020204" pitchFamily="34" charset="0"/>
              <a:ea typeface="Myriad Pro Semibold" charset="0"/>
              <a:cs typeface="Myriad Pro Semibold" charset="0"/>
            </a:endParaRPr>
          </a:p>
        </p:txBody>
      </p:sp>
      <p:sp>
        <p:nvSpPr>
          <p:cNvPr id="6" name="TextBox 5">
            <a:extLst>
              <a:ext uri="{FF2B5EF4-FFF2-40B4-BE49-F238E27FC236}">
                <a16:creationId xmlns:a16="http://schemas.microsoft.com/office/drawing/2014/main" id="{BD44F4DC-004A-4987-9AA1-117ED8459CBA}"/>
              </a:ext>
            </a:extLst>
          </p:cNvPr>
          <p:cNvSpPr txBox="1"/>
          <p:nvPr/>
        </p:nvSpPr>
        <p:spPr bwMode="auto">
          <a:xfrm>
            <a:off x="6963991" y="5447225"/>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24 </a:t>
            </a:r>
            <a:endParaRPr lang="en-GB" sz="2400" dirty="0">
              <a:solidFill>
                <a:srgbClr val="FF0000"/>
              </a:solidFill>
              <a:latin typeface="Myriad Pro" panose="020B0503030403020204" pitchFamily="34" charset="0"/>
              <a:ea typeface="Myriad Pro Semibold" charset="0"/>
              <a:cs typeface="Myriad Pro Semibold" charset="0"/>
            </a:endParaRPr>
          </a:p>
        </p:txBody>
      </p:sp>
      <p:sp>
        <p:nvSpPr>
          <p:cNvPr id="8" name="TextBox 7">
            <a:extLst>
              <a:ext uri="{FF2B5EF4-FFF2-40B4-BE49-F238E27FC236}">
                <a16:creationId xmlns:a16="http://schemas.microsoft.com/office/drawing/2014/main" id="{18CAB929-F79D-4F23-A830-A066E8714DDE}"/>
              </a:ext>
            </a:extLst>
          </p:cNvPr>
          <p:cNvSpPr txBox="1"/>
          <p:nvPr/>
        </p:nvSpPr>
        <p:spPr bwMode="auto">
          <a:xfrm>
            <a:off x="4633837" y="5445226"/>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 × 6</a:t>
            </a:r>
            <a:endParaRPr lang="en-GB" sz="2400" dirty="0">
              <a:solidFill>
                <a:srgbClr val="FF0000"/>
              </a:solidFill>
              <a:latin typeface="Myriad Pro" panose="020B0503030403020204" pitchFamily="34" charset="0"/>
              <a:ea typeface="Myriad Pro Semibold" charset="0"/>
              <a:cs typeface="Myriad Pro Semibold" charset="0"/>
            </a:endParaRPr>
          </a:p>
        </p:txBody>
      </p:sp>
      <p:pic>
        <p:nvPicPr>
          <p:cNvPr id="9" name="Picture 8">
            <a:extLst>
              <a:ext uri="{FF2B5EF4-FFF2-40B4-BE49-F238E27FC236}">
                <a16:creationId xmlns:a16="http://schemas.microsoft.com/office/drawing/2014/main" id="{D2004490-A781-44B8-ABC7-6D65AB625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9104" y="1249096"/>
            <a:ext cx="3953776" cy="3380766"/>
          </a:xfrm>
          <a:prstGeom prst="rect">
            <a:avLst/>
          </a:prstGeom>
        </p:spPr>
      </p:pic>
      <p:sp>
        <p:nvSpPr>
          <p:cNvPr id="3" name="Rectangle 2">
            <a:extLst>
              <a:ext uri="{FF2B5EF4-FFF2-40B4-BE49-F238E27FC236}">
                <a16:creationId xmlns:a16="http://schemas.microsoft.com/office/drawing/2014/main" id="{D53E14BB-48DF-4D5B-BB49-4695D405266C}"/>
              </a:ext>
            </a:extLst>
          </p:cNvPr>
          <p:cNvSpPr/>
          <p:nvPr/>
        </p:nvSpPr>
        <p:spPr>
          <a:xfrm>
            <a:off x="5443250" y="5439700"/>
            <a:ext cx="70083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Arial" panose="020B0604020202020204" pitchFamily="34" charset="0"/>
                <a:ea typeface="Myriad Pro Semibold" charset="0"/>
                <a:cs typeface="Arial" panose="020B0604020202020204" pitchFamily="34" charset="0"/>
              </a:rPr>
              <a:t>−</a:t>
            </a:r>
            <a:r>
              <a:rPr lang="en-GB" sz="2400" dirty="0">
                <a:solidFill>
                  <a:srgbClr val="000000"/>
                </a:solidFill>
                <a:latin typeface="Myriad Pro" panose="020B0503030403020204" pitchFamily="34" charset="0"/>
                <a:ea typeface="Myriad Pro Semibold" charset="0"/>
                <a:cs typeface="Myriad Pro Semibold" charset="0"/>
              </a:rPr>
              <a:t> 6 </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207825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xit" presetSubtype="0" fill="hold"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2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002F4076-AD2A-46C9-A56C-97C8B7395D50}"/>
              </a:ext>
            </a:extLst>
          </p:cNvPr>
          <p:cNvSpPr/>
          <p:nvPr/>
        </p:nvSpPr>
        <p:spPr>
          <a:xfrm>
            <a:off x="1899008" y="5703640"/>
            <a:ext cx="4248279" cy="461665"/>
          </a:xfrm>
          <a:prstGeom prst="rect">
            <a:avLst/>
          </a:prstGeom>
        </p:spPr>
        <p:txBody>
          <a:bodyPr wrap="none">
            <a:spAutoFit/>
          </a:bodyPr>
          <a:lstStyle/>
          <a:p>
            <a:pPr fontAlgn="base">
              <a:spcBef>
                <a:spcPct val="20000"/>
              </a:spcBef>
              <a:spcAft>
                <a:spcPct val="0"/>
              </a:spcAft>
              <a:buClr>
                <a:srgbClr val="00628C"/>
              </a:buClr>
            </a:pPr>
            <a:r>
              <a:rPr lang="en-US" sz="2400" dirty="0">
                <a:solidFill>
                  <a:srgbClr val="000000"/>
                </a:solidFill>
                <a:latin typeface="Comic Sans MS" panose="030F0702030302020204" pitchFamily="66" charset="0"/>
              </a:rPr>
              <a:t>There are          groups of 6.</a:t>
            </a:r>
            <a:endParaRPr lang="en-GB" sz="2400" dirty="0">
              <a:solidFill>
                <a:srgbClr val="000000"/>
              </a:solidFill>
              <a:latin typeface="Comic Sans MS" panose="030F0702030302020204" pitchFamily="66" charset="0"/>
            </a:endParaRPr>
          </a:p>
        </p:txBody>
      </p:sp>
      <p:pic>
        <p:nvPicPr>
          <p:cNvPr id="31" name="Picture 30">
            <a:extLst>
              <a:ext uri="{FF2B5EF4-FFF2-40B4-BE49-F238E27FC236}">
                <a16:creationId xmlns:a16="http://schemas.microsoft.com/office/drawing/2014/main" id="{F5EFFDF0-D46E-4399-8B6E-12CA6D5F7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140" y="1835989"/>
            <a:ext cx="3374648" cy="2228082"/>
          </a:xfrm>
          <a:prstGeom prst="rect">
            <a:avLst/>
          </a:prstGeom>
        </p:spPr>
      </p:pic>
      <p:pic>
        <p:nvPicPr>
          <p:cNvPr id="9" name="Picture 8">
            <a:extLst>
              <a:ext uri="{FF2B5EF4-FFF2-40B4-BE49-F238E27FC236}">
                <a16:creationId xmlns:a16="http://schemas.microsoft.com/office/drawing/2014/main" id="{2976E26A-4459-432B-8C64-62CE0E31E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86" y="1857105"/>
            <a:ext cx="3374648" cy="2228082"/>
          </a:xfrm>
          <a:prstGeom prst="rect">
            <a:avLst/>
          </a:prstGeom>
        </p:spPr>
      </p:pic>
      <p:sp>
        <p:nvSpPr>
          <p:cNvPr id="3" name="TextBox 2">
            <a:extLst>
              <a:ext uri="{FF2B5EF4-FFF2-40B4-BE49-F238E27FC236}">
                <a16:creationId xmlns:a16="http://schemas.microsoft.com/office/drawing/2014/main" id="{0046F352-DCC4-4C78-B4C6-9E6EC8B3FD55}"/>
              </a:ext>
            </a:extLst>
          </p:cNvPr>
          <p:cNvSpPr txBox="1"/>
          <p:nvPr/>
        </p:nvSpPr>
        <p:spPr bwMode="auto">
          <a:xfrm>
            <a:off x="6811569" y="509781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24</a:t>
            </a:r>
          </a:p>
        </p:txBody>
      </p:sp>
      <p:sp>
        <p:nvSpPr>
          <p:cNvPr id="4" name="Rectangle 3">
            <a:extLst>
              <a:ext uri="{FF2B5EF4-FFF2-40B4-BE49-F238E27FC236}">
                <a16:creationId xmlns:a16="http://schemas.microsoft.com/office/drawing/2014/main" id="{1BBAEBC4-F275-4702-B7D3-D6B8ACEB9CB2}"/>
              </a:ext>
            </a:extLst>
          </p:cNvPr>
          <p:cNvSpPr/>
          <p:nvPr/>
        </p:nvSpPr>
        <p:spPr>
          <a:xfrm>
            <a:off x="2187040" y="908722"/>
            <a:ext cx="3403496" cy="461665"/>
          </a:xfrm>
          <a:prstGeom prst="rect">
            <a:avLst/>
          </a:prstGeom>
        </p:spPr>
        <p:txBody>
          <a:bodyPr wrap="none">
            <a:spAutoFit/>
          </a:bodyPr>
          <a:lstStyle/>
          <a:p>
            <a:pPr fontAlgn="base">
              <a:spcBef>
                <a:spcPct val="20000"/>
              </a:spcBef>
              <a:spcAft>
                <a:spcPct val="0"/>
              </a:spcAft>
              <a:buClr>
                <a:srgbClr val="00628C"/>
              </a:buClr>
            </a:pPr>
            <a:r>
              <a:rPr lang="en-US" sz="2400" dirty="0">
                <a:solidFill>
                  <a:srgbClr val="000000"/>
                </a:solidFill>
                <a:latin typeface="Comic Sans MS" panose="030F0702030302020204" pitchFamily="66" charset="0"/>
              </a:rPr>
              <a:t>Circle the groups of 6.</a:t>
            </a:r>
            <a:endParaRPr lang="en-GB" sz="2400" dirty="0">
              <a:solidFill>
                <a:srgbClr val="000000"/>
              </a:solidFill>
              <a:latin typeface="Comic Sans MS" panose="030F0702030302020204" pitchFamily="66" charset="0"/>
            </a:endParaRPr>
          </a:p>
        </p:txBody>
      </p:sp>
      <p:sp>
        <p:nvSpPr>
          <p:cNvPr id="5" name="Rectangle 4">
            <a:extLst>
              <a:ext uri="{FF2B5EF4-FFF2-40B4-BE49-F238E27FC236}">
                <a16:creationId xmlns:a16="http://schemas.microsoft.com/office/drawing/2014/main" id="{4B07423E-7719-432E-878C-13EDA6B46899}"/>
              </a:ext>
            </a:extLst>
          </p:cNvPr>
          <p:cNvSpPr/>
          <p:nvPr/>
        </p:nvSpPr>
        <p:spPr>
          <a:xfrm>
            <a:off x="6888089" y="908721"/>
            <a:ext cx="3815468" cy="461665"/>
          </a:xfrm>
          <a:prstGeom prst="rect">
            <a:avLst/>
          </a:prstGeom>
        </p:spPr>
        <p:txBody>
          <a:bodyPr wrap="none">
            <a:spAutoFit/>
          </a:bodyPr>
          <a:lstStyle/>
          <a:p>
            <a:pPr fontAlgn="base">
              <a:spcBef>
                <a:spcPct val="20000"/>
              </a:spcBef>
              <a:spcAft>
                <a:spcPct val="0"/>
              </a:spcAft>
              <a:buClr>
                <a:srgbClr val="00628C"/>
              </a:buClr>
            </a:pPr>
            <a:r>
              <a:rPr lang="en-US" sz="2400" dirty="0">
                <a:solidFill>
                  <a:srgbClr val="000000"/>
                </a:solidFill>
                <a:latin typeface="Comic Sans MS" panose="030F0702030302020204" pitchFamily="66" charset="0"/>
              </a:rPr>
              <a:t>Circle the 6 equal groups.</a:t>
            </a:r>
            <a:endParaRPr lang="en-GB" sz="2400" dirty="0">
              <a:solidFill>
                <a:srgbClr val="000000"/>
              </a:solidFill>
              <a:latin typeface="Comic Sans MS" panose="030F0702030302020204" pitchFamily="66" charset="0"/>
            </a:endParaRPr>
          </a:p>
        </p:txBody>
      </p:sp>
      <p:sp>
        <p:nvSpPr>
          <p:cNvPr id="6" name="Rectangle 5">
            <a:extLst>
              <a:ext uri="{FF2B5EF4-FFF2-40B4-BE49-F238E27FC236}">
                <a16:creationId xmlns:a16="http://schemas.microsoft.com/office/drawing/2014/main" id="{B8587174-2EF1-4A85-AFB8-ED66D850D3C3}"/>
              </a:ext>
            </a:extLst>
          </p:cNvPr>
          <p:cNvSpPr/>
          <p:nvPr/>
        </p:nvSpPr>
        <p:spPr bwMode="auto">
          <a:xfrm>
            <a:off x="3677820" y="571844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a:extLst>
              <a:ext uri="{FF2B5EF4-FFF2-40B4-BE49-F238E27FC236}">
                <a16:creationId xmlns:a16="http://schemas.microsoft.com/office/drawing/2014/main" id="{56E694C2-3BE9-4BC2-8F3F-F15F98785C2A}"/>
              </a:ext>
            </a:extLst>
          </p:cNvPr>
          <p:cNvSpPr/>
          <p:nvPr/>
        </p:nvSpPr>
        <p:spPr>
          <a:xfrm>
            <a:off x="6945853" y="5703640"/>
            <a:ext cx="4339650" cy="461665"/>
          </a:xfrm>
          <a:prstGeom prst="rect">
            <a:avLst/>
          </a:prstGeom>
        </p:spPr>
        <p:txBody>
          <a:bodyPr wrap="none">
            <a:spAutoFit/>
          </a:bodyPr>
          <a:lstStyle/>
          <a:p>
            <a:pPr fontAlgn="base">
              <a:spcBef>
                <a:spcPct val="20000"/>
              </a:spcBef>
              <a:spcAft>
                <a:spcPct val="0"/>
              </a:spcAft>
              <a:buClr>
                <a:srgbClr val="00628C"/>
              </a:buClr>
            </a:pPr>
            <a:r>
              <a:rPr lang="en-US" sz="2400" dirty="0">
                <a:solidFill>
                  <a:srgbClr val="000000"/>
                </a:solidFill>
                <a:latin typeface="Comic Sans MS" panose="030F0702030302020204" pitchFamily="66" charset="0"/>
              </a:rPr>
              <a:t>There are 6 groups of          .</a:t>
            </a:r>
            <a:endParaRPr lang="en-GB" sz="2400" dirty="0">
              <a:solidFill>
                <a:srgbClr val="000000"/>
              </a:solidFill>
              <a:latin typeface="Comic Sans MS" panose="030F0702030302020204" pitchFamily="66" charset="0"/>
            </a:endParaRPr>
          </a:p>
        </p:txBody>
      </p:sp>
      <p:sp>
        <p:nvSpPr>
          <p:cNvPr id="8" name="Rectangle 7">
            <a:extLst>
              <a:ext uri="{FF2B5EF4-FFF2-40B4-BE49-F238E27FC236}">
                <a16:creationId xmlns:a16="http://schemas.microsoft.com/office/drawing/2014/main" id="{5B7E7CFC-CF08-4BEB-AD8C-60E1E3835595}"/>
              </a:ext>
            </a:extLst>
          </p:cNvPr>
          <p:cNvSpPr/>
          <p:nvPr/>
        </p:nvSpPr>
        <p:spPr bwMode="auto">
          <a:xfrm>
            <a:off x="10325101" y="5703638"/>
            <a:ext cx="486054" cy="487612"/>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Rectangle 9">
            <a:extLst>
              <a:ext uri="{FF2B5EF4-FFF2-40B4-BE49-F238E27FC236}">
                <a16:creationId xmlns:a16="http://schemas.microsoft.com/office/drawing/2014/main" id="{CEEFD68F-EB54-44D8-96AD-3069A1925080}"/>
              </a:ext>
            </a:extLst>
          </p:cNvPr>
          <p:cNvSpPr/>
          <p:nvPr/>
        </p:nvSpPr>
        <p:spPr bwMode="auto">
          <a:xfrm>
            <a:off x="5817122" y="450912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TextBox 10">
            <a:extLst>
              <a:ext uri="{FF2B5EF4-FFF2-40B4-BE49-F238E27FC236}">
                <a16:creationId xmlns:a16="http://schemas.microsoft.com/office/drawing/2014/main" id="{87AB1495-A438-4446-B6E2-8FCE7561AA1E}"/>
              </a:ext>
            </a:extLst>
          </p:cNvPr>
          <p:cNvSpPr txBox="1"/>
          <p:nvPr/>
        </p:nvSpPr>
        <p:spPr bwMode="auto">
          <a:xfrm>
            <a:off x="6817416" y="450912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24</a:t>
            </a:r>
          </a:p>
        </p:txBody>
      </p:sp>
      <p:sp>
        <p:nvSpPr>
          <p:cNvPr id="12" name="TextBox 11">
            <a:extLst>
              <a:ext uri="{FF2B5EF4-FFF2-40B4-BE49-F238E27FC236}">
                <a16:creationId xmlns:a16="http://schemas.microsoft.com/office/drawing/2014/main" id="{91BC80A6-F81B-487E-A513-FC6EDF48C592}"/>
              </a:ext>
            </a:extLst>
          </p:cNvPr>
          <p:cNvSpPr txBox="1"/>
          <p:nvPr/>
        </p:nvSpPr>
        <p:spPr bwMode="auto">
          <a:xfrm>
            <a:off x="5879063" y="450912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a:t>
            </a:r>
          </a:p>
        </p:txBody>
      </p:sp>
      <p:sp>
        <p:nvSpPr>
          <p:cNvPr id="13" name="TextBox 12">
            <a:extLst>
              <a:ext uri="{FF2B5EF4-FFF2-40B4-BE49-F238E27FC236}">
                <a16:creationId xmlns:a16="http://schemas.microsoft.com/office/drawing/2014/main" id="{C9C55528-D06E-4A62-918B-ABDDA25FA970}"/>
              </a:ext>
            </a:extLst>
          </p:cNvPr>
          <p:cNvSpPr txBox="1"/>
          <p:nvPr/>
        </p:nvSpPr>
        <p:spPr bwMode="auto">
          <a:xfrm>
            <a:off x="6358539" y="450912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4" name="TextBox 13">
            <a:extLst>
              <a:ext uri="{FF2B5EF4-FFF2-40B4-BE49-F238E27FC236}">
                <a16:creationId xmlns:a16="http://schemas.microsoft.com/office/drawing/2014/main" id="{919D1F3E-FF97-4477-A670-A30EC59CEEEA}"/>
              </a:ext>
            </a:extLst>
          </p:cNvPr>
          <p:cNvSpPr txBox="1"/>
          <p:nvPr/>
        </p:nvSpPr>
        <p:spPr bwMode="auto">
          <a:xfrm>
            <a:off x="5022050" y="4509121"/>
            <a:ext cx="9012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  ×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5" name="TextBox 14">
            <a:extLst>
              <a:ext uri="{FF2B5EF4-FFF2-40B4-BE49-F238E27FC236}">
                <a16:creationId xmlns:a16="http://schemas.microsoft.com/office/drawing/2014/main" id="{4F21D8ED-3DA8-466B-854D-82556B16FB84}"/>
              </a:ext>
            </a:extLst>
          </p:cNvPr>
          <p:cNvSpPr txBox="1"/>
          <p:nvPr/>
        </p:nvSpPr>
        <p:spPr bwMode="auto">
          <a:xfrm>
            <a:off x="5182447" y="509068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a:t>
            </a:r>
          </a:p>
        </p:txBody>
      </p:sp>
      <p:sp>
        <p:nvSpPr>
          <p:cNvPr id="16" name="Rectangle 15">
            <a:extLst>
              <a:ext uri="{FF2B5EF4-FFF2-40B4-BE49-F238E27FC236}">
                <a16:creationId xmlns:a16="http://schemas.microsoft.com/office/drawing/2014/main" id="{A5F594D5-6700-4CD3-A516-4FCBCC07FCBC}"/>
              </a:ext>
            </a:extLst>
          </p:cNvPr>
          <p:cNvSpPr/>
          <p:nvPr/>
        </p:nvSpPr>
        <p:spPr bwMode="auto">
          <a:xfrm>
            <a:off x="5129236" y="509068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7" name="TextBox 16">
            <a:extLst>
              <a:ext uri="{FF2B5EF4-FFF2-40B4-BE49-F238E27FC236}">
                <a16:creationId xmlns:a16="http://schemas.microsoft.com/office/drawing/2014/main" id="{8D69C5EC-C2F8-40A0-AE54-66079952A02D}"/>
              </a:ext>
            </a:extLst>
          </p:cNvPr>
          <p:cNvSpPr txBox="1"/>
          <p:nvPr/>
        </p:nvSpPr>
        <p:spPr bwMode="auto">
          <a:xfrm>
            <a:off x="5599933" y="5090681"/>
            <a:ext cx="1111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6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9" name="Rectangle: Rounded Corners 18">
            <a:extLst>
              <a:ext uri="{FF2B5EF4-FFF2-40B4-BE49-F238E27FC236}">
                <a16:creationId xmlns:a16="http://schemas.microsoft.com/office/drawing/2014/main" id="{A06C85AA-5E6F-452B-A992-A5540A2FD4CB}"/>
              </a:ext>
            </a:extLst>
          </p:cNvPr>
          <p:cNvSpPr/>
          <p:nvPr/>
        </p:nvSpPr>
        <p:spPr bwMode="auto">
          <a:xfrm>
            <a:off x="6825913" y="1772817"/>
            <a:ext cx="513459" cy="2303491"/>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Rectangle: Rounded Corners 19">
            <a:extLst>
              <a:ext uri="{FF2B5EF4-FFF2-40B4-BE49-F238E27FC236}">
                <a16:creationId xmlns:a16="http://schemas.microsoft.com/office/drawing/2014/main" id="{C2773835-5416-471C-977E-146E9E26C372}"/>
              </a:ext>
            </a:extLst>
          </p:cNvPr>
          <p:cNvSpPr/>
          <p:nvPr/>
        </p:nvSpPr>
        <p:spPr bwMode="auto">
          <a:xfrm>
            <a:off x="7418779" y="1772817"/>
            <a:ext cx="513459" cy="2303491"/>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1" name="Rectangle: Rounded Corners 20">
            <a:extLst>
              <a:ext uri="{FF2B5EF4-FFF2-40B4-BE49-F238E27FC236}">
                <a16:creationId xmlns:a16="http://schemas.microsoft.com/office/drawing/2014/main" id="{60731234-1794-4DBB-B6F8-39B18782DD18}"/>
              </a:ext>
            </a:extLst>
          </p:cNvPr>
          <p:cNvSpPr/>
          <p:nvPr/>
        </p:nvSpPr>
        <p:spPr bwMode="auto">
          <a:xfrm>
            <a:off x="1814254" y="1776424"/>
            <a:ext cx="3498439" cy="52817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2" name="Rectangle: Rounded Corners 21">
            <a:extLst>
              <a:ext uri="{FF2B5EF4-FFF2-40B4-BE49-F238E27FC236}">
                <a16:creationId xmlns:a16="http://schemas.microsoft.com/office/drawing/2014/main" id="{0748EA4A-8518-4E5D-BE54-C7A58F3E5004}"/>
              </a:ext>
            </a:extLst>
          </p:cNvPr>
          <p:cNvSpPr/>
          <p:nvPr/>
        </p:nvSpPr>
        <p:spPr bwMode="auto">
          <a:xfrm>
            <a:off x="8020982" y="1772817"/>
            <a:ext cx="513459" cy="2303491"/>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Rectangle: Rounded Corners 22">
            <a:extLst>
              <a:ext uri="{FF2B5EF4-FFF2-40B4-BE49-F238E27FC236}">
                <a16:creationId xmlns:a16="http://schemas.microsoft.com/office/drawing/2014/main" id="{27E8EEB6-1BA7-4783-AD6F-5EFBD3FEC518}"/>
              </a:ext>
            </a:extLst>
          </p:cNvPr>
          <p:cNvSpPr/>
          <p:nvPr/>
        </p:nvSpPr>
        <p:spPr bwMode="auto">
          <a:xfrm>
            <a:off x="1814254" y="2368233"/>
            <a:ext cx="3498439" cy="52817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4" name="Rectangle: Rounded Corners 23">
            <a:extLst>
              <a:ext uri="{FF2B5EF4-FFF2-40B4-BE49-F238E27FC236}">
                <a16:creationId xmlns:a16="http://schemas.microsoft.com/office/drawing/2014/main" id="{8DA89F56-2FEC-47EB-9DCB-E8E560556BCC}"/>
              </a:ext>
            </a:extLst>
          </p:cNvPr>
          <p:cNvSpPr/>
          <p:nvPr/>
        </p:nvSpPr>
        <p:spPr bwMode="auto">
          <a:xfrm>
            <a:off x="1814254" y="2979706"/>
            <a:ext cx="3498439" cy="52817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Rectangle: Rounded Corners 24">
            <a:extLst>
              <a:ext uri="{FF2B5EF4-FFF2-40B4-BE49-F238E27FC236}">
                <a16:creationId xmlns:a16="http://schemas.microsoft.com/office/drawing/2014/main" id="{6A44E810-A6A7-41C2-9A57-D1B263EAB906}"/>
              </a:ext>
            </a:extLst>
          </p:cNvPr>
          <p:cNvSpPr/>
          <p:nvPr/>
        </p:nvSpPr>
        <p:spPr bwMode="auto">
          <a:xfrm>
            <a:off x="1814254" y="3582084"/>
            <a:ext cx="3498439" cy="52817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9" name="TextBox 28">
            <a:extLst>
              <a:ext uri="{FF2B5EF4-FFF2-40B4-BE49-F238E27FC236}">
                <a16:creationId xmlns:a16="http://schemas.microsoft.com/office/drawing/2014/main" id="{C2F9839A-F543-48D7-9C08-26DDC40CE0DB}"/>
              </a:ext>
            </a:extLst>
          </p:cNvPr>
          <p:cNvSpPr txBox="1"/>
          <p:nvPr/>
        </p:nvSpPr>
        <p:spPr bwMode="auto">
          <a:xfrm>
            <a:off x="3732963" y="571844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a:t>
            </a:r>
          </a:p>
        </p:txBody>
      </p:sp>
      <p:sp>
        <p:nvSpPr>
          <p:cNvPr id="30" name="TextBox 29">
            <a:extLst>
              <a:ext uri="{FF2B5EF4-FFF2-40B4-BE49-F238E27FC236}">
                <a16:creationId xmlns:a16="http://schemas.microsoft.com/office/drawing/2014/main" id="{87294A20-48F0-4B41-A7DB-5B8D7317C629}"/>
              </a:ext>
            </a:extLst>
          </p:cNvPr>
          <p:cNvSpPr txBox="1"/>
          <p:nvPr/>
        </p:nvSpPr>
        <p:spPr bwMode="auto">
          <a:xfrm>
            <a:off x="10376592" y="571661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a:t>
            </a:r>
          </a:p>
        </p:txBody>
      </p:sp>
      <p:sp>
        <p:nvSpPr>
          <p:cNvPr id="32" name="Rectangle: Rounded Corners 31">
            <a:extLst>
              <a:ext uri="{FF2B5EF4-FFF2-40B4-BE49-F238E27FC236}">
                <a16:creationId xmlns:a16="http://schemas.microsoft.com/office/drawing/2014/main" id="{BAA522BF-D8F6-4872-8410-02D9F4A646C8}"/>
              </a:ext>
            </a:extLst>
          </p:cNvPr>
          <p:cNvSpPr/>
          <p:nvPr/>
        </p:nvSpPr>
        <p:spPr bwMode="auto">
          <a:xfrm>
            <a:off x="8628321" y="1772817"/>
            <a:ext cx="513459" cy="2303491"/>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3" name="Rectangle: Rounded Corners 32">
            <a:extLst>
              <a:ext uri="{FF2B5EF4-FFF2-40B4-BE49-F238E27FC236}">
                <a16:creationId xmlns:a16="http://schemas.microsoft.com/office/drawing/2014/main" id="{BD5E11C8-83AB-43A5-BB30-28F3417AB41D}"/>
              </a:ext>
            </a:extLst>
          </p:cNvPr>
          <p:cNvSpPr/>
          <p:nvPr/>
        </p:nvSpPr>
        <p:spPr bwMode="auto">
          <a:xfrm>
            <a:off x="9221187" y="1772817"/>
            <a:ext cx="513459" cy="2303491"/>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4" name="Rectangle: Rounded Corners 33">
            <a:extLst>
              <a:ext uri="{FF2B5EF4-FFF2-40B4-BE49-F238E27FC236}">
                <a16:creationId xmlns:a16="http://schemas.microsoft.com/office/drawing/2014/main" id="{1E9F1F47-295A-4E08-9779-D74FBB76213E}"/>
              </a:ext>
            </a:extLst>
          </p:cNvPr>
          <p:cNvSpPr/>
          <p:nvPr/>
        </p:nvSpPr>
        <p:spPr bwMode="auto">
          <a:xfrm>
            <a:off x="9823390" y="1772817"/>
            <a:ext cx="513459" cy="2303491"/>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254283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animBg="1"/>
      <p:bldP spid="20" grpId="0" animBg="1"/>
      <p:bldP spid="21" grpId="0" animBg="1"/>
      <p:bldP spid="22" grpId="0" animBg="1"/>
      <p:bldP spid="23" grpId="0" animBg="1"/>
      <p:bldP spid="24" grpId="0" animBg="1"/>
      <p:bldP spid="25" grpId="0" animBg="1"/>
      <p:bldP spid="29" grpId="0"/>
      <p:bldP spid="30" grpId="0"/>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A4E24F2-0278-4015-8488-5695D7B9EB27}"/>
              </a:ext>
            </a:extLst>
          </p:cNvPr>
          <p:cNvGraphicFramePr>
            <a:graphicFrameLocks noGrp="1"/>
          </p:cNvGraphicFramePr>
          <p:nvPr>
            <p:extLst>
              <p:ext uri="{D42A27DB-BD31-4B8C-83A1-F6EECF244321}">
                <p14:modId xmlns:p14="http://schemas.microsoft.com/office/powerpoint/2010/main" val="2948572012"/>
              </p:ext>
            </p:extLst>
          </p:nvPr>
        </p:nvGraphicFramePr>
        <p:xfrm>
          <a:off x="1400175" y="1484784"/>
          <a:ext cx="8944297" cy="2808312"/>
        </p:xfrm>
        <a:graphic>
          <a:graphicData uri="http://schemas.openxmlformats.org/drawingml/2006/table">
            <a:tbl>
              <a:tblPr firstRow="1" firstCol="1" bandRow="1">
                <a:tableStyleId>{5C22544A-7EE6-4342-B048-85BDC9FD1C3A}</a:tableStyleId>
              </a:tblPr>
              <a:tblGrid>
                <a:gridCol w="3471689">
                  <a:extLst>
                    <a:ext uri="{9D8B030D-6E8A-4147-A177-3AD203B41FA5}">
                      <a16:colId xmlns:a16="http://schemas.microsoft.com/office/drawing/2014/main" val="3048639961"/>
                    </a:ext>
                  </a:extLst>
                </a:gridCol>
                <a:gridCol w="684076">
                  <a:extLst>
                    <a:ext uri="{9D8B030D-6E8A-4147-A177-3AD203B41FA5}">
                      <a16:colId xmlns:a16="http://schemas.microsoft.com/office/drawing/2014/main" val="387008719"/>
                    </a:ext>
                  </a:extLst>
                </a:gridCol>
                <a:gridCol w="684076">
                  <a:extLst>
                    <a:ext uri="{9D8B030D-6E8A-4147-A177-3AD203B41FA5}">
                      <a16:colId xmlns:a16="http://schemas.microsoft.com/office/drawing/2014/main" val="1318928604"/>
                    </a:ext>
                  </a:extLst>
                </a:gridCol>
                <a:gridCol w="684076">
                  <a:extLst>
                    <a:ext uri="{9D8B030D-6E8A-4147-A177-3AD203B41FA5}">
                      <a16:colId xmlns:a16="http://schemas.microsoft.com/office/drawing/2014/main" val="3174421048"/>
                    </a:ext>
                  </a:extLst>
                </a:gridCol>
                <a:gridCol w="684076">
                  <a:extLst>
                    <a:ext uri="{9D8B030D-6E8A-4147-A177-3AD203B41FA5}">
                      <a16:colId xmlns:a16="http://schemas.microsoft.com/office/drawing/2014/main" val="3586521207"/>
                    </a:ext>
                  </a:extLst>
                </a:gridCol>
                <a:gridCol w="684076">
                  <a:extLst>
                    <a:ext uri="{9D8B030D-6E8A-4147-A177-3AD203B41FA5}">
                      <a16:colId xmlns:a16="http://schemas.microsoft.com/office/drawing/2014/main" val="53747140"/>
                    </a:ext>
                  </a:extLst>
                </a:gridCol>
                <a:gridCol w="684076">
                  <a:extLst>
                    <a:ext uri="{9D8B030D-6E8A-4147-A177-3AD203B41FA5}">
                      <a16:colId xmlns:a16="http://schemas.microsoft.com/office/drawing/2014/main" val="35784443"/>
                    </a:ext>
                  </a:extLst>
                </a:gridCol>
                <a:gridCol w="684076">
                  <a:extLst>
                    <a:ext uri="{9D8B030D-6E8A-4147-A177-3AD203B41FA5}">
                      <a16:colId xmlns:a16="http://schemas.microsoft.com/office/drawing/2014/main" val="4131808311"/>
                    </a:ext>
                  </a:extLst>
                </a:gridCol>
                <a:gridCol w="684076">
                  <a:extLst>
                    <a:ext uri="{9D8B030D-6E8A-4147-A177-3AD203B41FA5}">
                      <a16:colId xmlns:a16="http://schemas.microsoft.com/office/drawing/2014/main" val="2000207555"/>
                    </a:ext>
                  </a:extLst>
                </a:gridCol>
              </a:tblGrid>
              <a:tr h="1404156">
                <a:tc>
                  <a:txBody>
                    <a:bodyPr/>
                    <a:lstStyle/>
                    <a:p>
                      <a:pPr>
                        <a:lnSpc>
                          <a:spcPct val="107000"/>
                        </a:lnSpc>
                        <a:spcAft>
                          <a:spcPts val="0"/>
                        </a:spcAft>
                      </a:pPr>
                      <a:r>
                        <a:rPr lang="en-GB" sz="2400" b="1" dirty="0">
                          <a:solidFill>
                            <a:schemeClr val="tx1"/>
                          </a:solidFill>
                          <a:effectLst/>
                          <a:latin typeface="Comic Sans MS" panose="030F0702030302020204" pitchFamily="66" charset="0"/>
                        </a:rPr>
                        <a:t>Number of bugs </a:t>
                      </a:r>
                    </a:p>
                  </a:txBody>
                  <a:tcPr marL="48858" marR="488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1</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3</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4</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6</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9895032"/>
                  </a:ext>
                </a:extLst>
              </a:tr>
              <a:tr h="1404156">
                <a:tc>
                  <a:txBody>
                    <a:bodyPr/>
                    <a:lstStyle/>
                    <a:p>
                      <a:pPr>
                        <a:lnSpc>
                          <a:spcPct val="107000"/>
                        </a:lnSpc>
                        <a:spcAft>
                          <a:spcPts val="0"/>
                        </a:spcAft>
                      </a:pPr>
                      <a:r>
                        <a:rPr lang="en-GB" sz="2400" b="1" dirty="0">
                          <a:solidFill>
                            <a:schemeClr val="tx1"/>
                          </a:solidFill>
                          <a:effectLst/>
                          <a:latin typeface="Comic Sans MS" panose="030F0702030302020204" pitchFamily="66" charset="0"/>
                        </a:rPr>
                        <a:t>Total number of legs</a:t>
                      </a:r>
                    </a:p>
                  </a:txBody>
                  <a:tcPr marL="48858" marR="488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6</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12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24</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30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42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8218752"/>
                  </a:ext>
                </a:extLst>
              </a:tr>
            </a:tbl>
          </a:graphicData>
        </a:graphic>
      </p:graphicFrame>
      <p:pic>
        <p:nvPicPr>
          <p:cNvPr id="5" name="Picture 4">
            <a:extLst>
              <a:ext uri="{FF2B5EF4-FFF2-40B4-BE49-F238E27FC236}">
                <a16:creationId xmlns:a16="http://schemas.microsoft.com/office/drawing/2014/main" id="{3B5767C7-28F7-49EA-AD9D-B000874A4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609" y="1931849"/>
            <a:ext cx="947697" cy="879114"/>
          </a:xfrm>
          <a:prstGeom prst="rect">
            <a:avLst/>
          </a:prstGeom>
        </p:spPr>
      </p:pic>
      <p:pic>
        <p:nvPicPr>
          <p:cNvPr id="7" name="Picture 6">
            <a:extLst>
              <a:ext uri="{FF2B5EF4-FFF2-40B4-BE49-F238E27FC236}">
                <a16:creationId xmlns:a16="http://schemas.microsoft.com/office/drawing/2014/main" id="{59ADAFF5-2B73-49F7-97CB-F05B9C0D0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024" y="3317591"/>
            <a:ext cx="745915" cy="879114"/>
          </a:xfrm>
          <a:prstGeom prst="rect">
            <a:avLst/>
          </a:prstGeom>
        </p:spPr>
      </p:pic>
      <p:sp>
        <p:nvSpPr>
          <p:cNvPr id="8" name="Rectangle 7">
            <a:extLst>
              <a:ext uri="{FF2B5EF4-FFF2-40B4-BE49-F238E27FC236}">
                <a16:creationId xmlns:a16="http://schemas.microsoft.com/office/drawing/2014/main" id="{AF1700BE-F619-4092-8F7D-E5BB9FCBB592}"/>
              </a:ext>
            </a:extLst>
          </p:cNvPr>
          <p:cNvSpPr/>
          <p:nvPr/>
        </p:nvSpPr>
        <p:spPr>
          <a:xfrm>
            <a:off x="5047011" y="3341975"/>
            <a:ext cx="351378" cy="458459"/>
          </a:xfrm>
          <a:prstGeom prst="rect">
            <a:avLst/>
          </a:prstGeom>
        </p:spPr>
        <p:txBody>
          <a:bodyPr wrap="none">
            <a:spAutoFit/>
          </a:bodyPr>
          <a:lstStyle/>
          <a:p>
            <a:pPr algn="ctr" fontAlgn="base">
              <a:lnSpc>
                <a:spcPct val="107000"/>
              </a:lnSpc>
              <a:spcBef>
                <a:spcPct val="20000"/>
              </a:spcBef>
              <a:buClr>
                <a:srgbClr val="00628C"/>
              </a:buClr>
            </a:pPr>
            <a:r>
              <a:rPr lang="en-GB" sz="2400" dirty="0">
                <a:solidFill>
                  <a:srgbClr val="000000"/>
                </a:solidFill>
                <a:latin typeface="Myriad Pro" panose="020B0503030403020204" pitchFamily="34" charset="0"/>
              </a:rPr>
              <a:t>0</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C99D11BD-BFD7-4626-AB29-29A0EAC3351A}"/>
              </a:ext>
            </a:extLst>
          </p:cNvPr>
          <p:cNvSpPr/>
          <p:nvPr/>
        </p:nvSpPr>
        <p:spPr>
          <a:xfrm>
            <a:off x="6979054" y="3367549"/>
            <a:ext cx="518091" cy="458459"/>
          </a:xfrm>
          <a:prstGeom prst="rect">
            <a:avLst/>
          </a:prstGeom>
        </p:spPr>
        <p:txBody>
          <a:bodyPr wrap="none">
            <a:spAutoFit/>
          </a:bodyPr>
          <a:lstStyle/>
          <a:p>
            <a:pPr algn="ctr" fontAlgn="base">
              <a:lnSpc>
                <a:spcPct val="107000"/>
              </a:lnSpc>
              <a:spcBef>
                <a:spcPct val="20000"/>
              </a:spcBef>
              <a:buClr>
                <a:srgbClr val="00628C"/>
              </a:buClr>
            </a:pPr>
            <a:r>
              <a:rPr lang="en-GB" sz="2400" dirty="0">
                <a:solidFill>
                  <a:srgbClr val="000000"/>
                </a:solidFill>
                <a:latin typeface="Myriad Pro" panose="020B0503030403020204" pitchFamily="34" charset="0"/>
              </a:rPr>
              <a:t>18</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FB1104B8-AD7B-4D6F-9B72-73707F85312C}"/>
              </a:ext>
            </a:extLst>
          </p:cNvPr>
          <p:cNvSpPr/>
          <p:nvPr/>
        </p:nvSpPr>
        <p:spPr>
          <a:xfrm>
            <a:off x="9043912" y="3367549"/>
            <a:ext cx="518091" cy="458459"/>
          </a:xfrm>
          <a:prstGeom prst="rect">
            <a:avLst/>
          </a:prstGeom>
        </p:spPr>
        <p:txBody>
          <a:bodyPr wrap="none">
            <a:spAutoFit/>
          </a:bodyPr>
          <a:lstStyle/>
          <a:p>
            <a:pPr algn="ctr" fontAlgn="base">
              <a:lnSpc>
                <a:spcPct val="107000"/>
              </a:lnSpc>
              <a:spcBef>
                <a:spcPct val="20000"/>
              </a:spcBef>
              <a:buClr>
                <a:srgbClr val="00628C"/>
              </a:buClr>
            </a:pPr>
            <a:r>
              <a:rPr lang="en-GB" sz="2400" dirty="0">
                <a:solidFill>
                  <a:srgbClr val="000000"/>
                </a:solidFill>
                <a:latin typeface="Myriad Pro" panose="020B0503030403020204" pitchFamily="34" charset="0"/>
              </a:rPr>
              <a:t>36</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F5049635-E2C2-4602-A1F3-EF94B3397295}"/>
              </a:ext>
            </a:extLst>
          </p:cNvPr>
          <p:cNvSpPr/>
          <p:nvPr/>
        </p:nvSpPr>
        <p:spPr>
          <a:xfrm>
            <a:off x="6412439" y="1966999"/>
            <a:ext cx="351378" cy="458459"/>
          </a:xfrm>
          <a:prstGeom prst="rect">
            <a:avLst/>
          </a:prstGeom>
        </p:spPr>
        <p:txBody>
          <a:bodyPr wrap="none">
            <a:spAutoFit/>
          </a:bodyPr>
          <a:lstStyle/>
          <a:p>
            <a:pPr algn="ctr" fontAlgn="base">
              <a:lnSpc>
                <a:spcPct val="107000"/>
              </a:lnSpc>
              <a:spcBef>
                <a:spcPct val="20000"/>
              </a:spcBef>
              <a:buClr>
                <a:srgbClr val="00628C"/>
              </a:buClr>
            </a:pPr>
            <a:r>
              <a:rPr lang="en-GB" sz="2400" dirty="0">
                <a:solidFill>
                  <a:srgbClr val="000000"/>
                </a:solidFill>
                <a:latin typeface="Myriad Pro" panose="020B0503030403020204" pitchFamily="34" charset="0"/>
              </a:rPr>
              <a:t>2</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0F7EA327-282E-4E28-AD1B-97A15D6011F9}"/>
              </a:ext>
            </a:extLst>
          </p:cNvPr>
          <p:cNvSpPr/>
          <p:nvPr/>
        </p:nvSpPr>
        <p:spPr>
          <a:xfrm>
            <a:off x="8462739" y="1962184"/>
            <a:ext cx="341760" cy="465577"/>
          </a:xfrm>
          <a:prstGeom prst="rect">
            <a:avLst/>
          </a:prstGeom>
        </p:spPr>
        <p:txBody>
          <a:bodyPr wrap="square">
            <a:spAutoFit/>
          </a:bodyPr>
          <a:lstStyle/>
          <a:p>
            <a:pPr algn="ctr" fontAlgn="base">
              <a:lnSpc>
                <a:spcPct val="107000"/>
              </a:lnSpc>
              <a:spcBef>
                <a:spcPct val="20000"/>
              </a:spcBef>
              <a:buClr>
                <a:srgbClr val="00628C"/>
              </a:buClr>
            </a:pPr>
            <a:r>
              <a:rPr lang="en-GB" sz="2400" dirty="0">
                <a:solidFill>
                  <a:srgbClr val="000000"/>
                </a:solidFill>
                <a:latin typeface="Myriad Pro" panose="020B0503030403020204" pitchFamily="34" charset="0"/>
              </a:rPr>
              <a:t>5</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32ED5AF7-9272-4571-AA9D-341D1BFC40C2}"/>
              </a:ext>
            </a:extLst>
          </p:cNvPr>
          <p:cNvSpPr/>
          <p:nvPr/>
        </p:nvSpPr>
        <p:spPr>
          <a:xfrm>
            <a:off x="9811224" y="1960603"/>
            <a:ext cx="351378" cy="458459"/>
          </a:xfrm>
          <a:prstGeom prst="rect">
            <a:avLst/>
          </a:prstGeom>
        </p:spPr>
        <p:txBody>
          <a:bodyPr wrap="none">
            <a:spAutoFit/>
          </a:bodyPr>
          <a:lstStyle/>
          <a:p>
            <a:pPr algn="ctr" fontAlgn="base">
              <a:lnSpc>
                <a:spcPct val="107000"/>
              </a:lnSpc>
              <a:spcBef>
                <a:spcPct val="20000"/>
              </a:spcBef>
              <a:buClr>
                <a:srgbClr val="00628C"/>
              </a:buClr>
            </a:pPr>
            <a:r>
              <a:rPr lang="en-GB" sz="2400" dirty="0">
                <a:solidFill>
                  <a:srgbClr val="000000"/>
                </a:solidFill>
                <a:latin typeface="Myriad Pro" panose="020B0503030403020204" pitchFamily="34" charset="0"/>
              </a:rPr>
              <a:t>7</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021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4ACF6-209C-464E-BFCA-CECF20180C8C}"/>
              </a:ext>
            </a:extLst>
          </p:cNvPr>
          <p:cNvSpPr/>
          <p:nvPr/>
        </p:nvSpPr>
        <p:spPr>
          <a:xfrm>
            <a:off x="2416617" y="3367286"/>
            <a:ext cx="1972024" cy="853632"/>
          </a:xfrm>
          <a:prstGeom prst="rect">
            <a:avLst/>
          </a:prstGeom>
        </p:spPr>
        <p:txBody>
          <a:bodyPr wrap="square">
            <a:spAutoFit/>
          </a:bodyPr>
          <a:lstStyle/>
          <a:p>
            <a:pPr algn="ctr" fontAlgn="base">
              <a:lnSpc>
                <a:spcPct val="107000"/>
              </a:lnSpc>
              <a:spcBef>
                <a:spcPct val="20000"/>
              </a:spcBef>
              <a:buClr>
                <a:srgbClr val="00628C"/>
              </a:buClr>
            </a:pPr>
            <a:r>
              <a:rPr lang="en-GB" sz="2400" dirty="0">
                <a:solidFill>
                  <a:srgbClr val="000000"/>
                </a:solidFill>
                <a:latin typeface="Myriad Pro" panose="020B0503030403020204" pitchFamily="34" charset="0"/>
              </a:rPr>
              <a:t>4 × 6 = 20 + 4</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A3519FF-E33A-4AD4-9CC0-58D3B18A621E}"/>
              </a:ext>
            </a:extLst>
          </p:cNvPr>
          <p:cNvSpPr/>
          <p:nvPr/>
        </p:nvSpPr>
        <p:spPr>
          <a:xfrm>
            <a:off x="3133840" y="3755511"/>
            <a:ext cx="747888" cy="853632"/>
          </a:xfrm>
          <a:prstGeom prst="rect">
            <a:avLst/>
          </a:prstGeom>
        </p:spPr>
        <p:txBody>
          <a:bodyPr wrap="square">
            <a:spAutoFit/>
          </a:bodyPr>
          <a:lstStyle/>
          <a:p>
            <a:pPr algn="ctr" fontAlgn="base">
              <a:lnSpc>
                <a:spcPct val="107000"/>
              </a:lnSpc>
              <a:spcBef>
                <a:spcPct val="20000"/>
              </a:spcBef>
              <a:buClr>
                <a:srgbClr val="00628C"/>
              </a:buClr>
            </a:pPr>
            <a:r>
              <a:rPr lang="en-GB" sz="2400" dirty="0">
                <a:solidFill>
                  <a:srgbClr val="000000"/>
                </a:solidFill>
                <a:latin typeface="Myriad Pro" panose="020B0503030403020204" pitchFamily="34" charset="0"/>
              </a:rPr>
              <a:t>= 24</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20387F5C-DBCA-45AF-B033-A2893C4C0D14}"/>
              </a:ext>
            </a:extLst>
          </p:cNvPr>
          <p:cNvSpPr/>
          <p:nvPr/>
        </p:nvSpPr>
        <p:spPr>
          <a:xfrm>
            <a:off x="7506664" y="2996953"/>
            <a:ext cx="1972024" cy="465577"/>
          </a:xfrm>
          <a:prstGeom prst="rect">
            <a:avLst/>
          </a:prstGeom>
        </p:spPr>
        <p:txBody>
          <a:bodyPr wrap="square">
            <a:spAutoFit/>
          </a:bodyPr>
          <a:lstStyle/>
          <a:p>
            <a:pPr algn="ctr" fontAlgn="base">
              <a:lnSpc>
                <a:spcPct val="107000"/>
              </a:lnSpc>
              <a:spcBef>
                <a:spcPct val="20000"/>
              </a:spcBef>
              <a:buClr>
                <a:srgbClr val="00628C"/>
              </a:buClr>
            </a:pPr>
            <a:r>
              <a:rPr lang="en-GB" sz="2400" dirty="0">
                <a:solidFill>
                  <a:srgbClr val="000000"/>
                </a:solidFill>
                <a:latin typeface="Myriad Pro" panose="020B0503030403020204" pitchFamily="34" charset="0"/>
              </a:rPr>
              <a:t>4 × 5 = 20</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61EDDDC4-98FF-4CFE-A854-D6E20B56F6CE}"/>
              </a:ext>
            </a:extLst>
          </p:cNvPr>
          <p:cNvSpPr/>
          <p:nvPr/>
        </p:nvSpPr>
        <p:spPr>
          <a:xfrm>
            <a:off x="7515560" y="5130596"/>
            <a:ext cx="884696" cy="465577"/>
          </a:xfrm>
          <a:prstGeom prst="rect">
            <a:avLst/>
          </a:prstGeom>
        </p:spPr>
        <p:txBody>
          <a:bodyPr wrap="square">
            <a:spAutoFit/>
          </a:bodyPr>
          <a:lstStyle/>
          <a:p>
            <a:pPr algn="ctr" fontAlgn="base">
              <a:lnSpc>
                <a:spcPct val="107000"/>
              </a:lnSpc>
              <a:spcBef>
                <a:spcPct val="20000"/>
              </a:spcBef>
              <a:buClr>
                <a:srgbClr val="00628C"/>
              </a:buClr>
            </a:pPr>
            <a:r>
              <a:rPr lang="en-GB" sz="2400" dirty="0">
                <a:solidFill>
                  <a:srgbClr val="000000"/>
                </a:solidFill>
                <a:latin typeface="Myriad Pro" panose="020B0503030403020204" pitchFamily="34" charset="0"/>
              </a:rPr>
              <a:t>4</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1E5CFB68-03DD-4421-8DFD-8E37D0450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560" y="4989292"/>
            <a:ext cx="241080" cy="748182"/>
          </a:xfrm>
          <a:prstGeom prst="rect">
            <a:avLst/>
          </a:prstGeom>
        </p:spPr>
      </p:pic>
      <p:pic>
        <p:nvPicPr>
          <p:cNvPr id="15" name="Picture 14">
            <a:extLst>
              <a:ext uri="{FF2B5EF4-FFF2-40B4-BE49-F238E27FC236}">
                <a16:creationId xmlns:a16="http://schemas.microsoft.com/office/drawing/2014/main" id="{4A3F83E8-802E-49FF-8ACD-6D3A02CEA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664" y="1480627"/>
            <a:ext cx="241080" cy="3533080"/>
          </a:xfrm>
          <a:prstGeom prst="rect">
            <a:avLst/>
          </a:prstGeom>
        </p:spPr>
      </p:pic>
      <p:pic>
        <p:nvPicPr>
          <p:cNvPr id="17" name="Picture 16">
            <a:extLst>
              <a:ext uri="{FF2B5EF4-FFF2-40B4-BE49-F238E27FC236}">
                <a16:creationId xmlns:a16="http://schemas.microsoft.com/office/drawing/2014/main" id="{8DE74A37-4EC5-4E83-B310-D68B38679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880" y="1480627"/>
            <a:ext cx="374090" cy="4297888"/>
          </a:xfrm>
          <a:prstGeom prst="rect">
            <a:avLst/>
          </a:prstGeom>
        </p:spPr>
      </p:pic>
      <p:pic>
        <p:nvPicPr>
          <p:cNvPr id="19" name="Picture 18">
            <a:extLst>
              <a:ext uri="{FF2B5EF4-FFF2-40B4-BE49-F238E27FC236}">
                <a16:creationId xmlns:a16="http://schemas.microsoft.com/office/drawing/2014/main" id="{79F59810-2F58-426C-9BDB-FA712E8F70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760777" y="5130595"/>
            <a:ext cx="2618636" cy="495073"/>
          </a:xfrm>
          <a:prstGeom prst="rect">
            <a:avLst/>
          </a:prstGeom>
        </p:spPr>
      </p:pic>
      <p:pic>
        <p:nvPicPr>
          <p:cNvPr id="20" name="Picture 19">
            <a:extLst>
              <a:ext uri="{FF2B5EF4-FFF2-40B4-BE49-F238E27FC236}">
                <a16:creationId xmlns:a16="http://schemas.microsoft.com/office/drawing/2014/main" id="{901F1D1C-C817-4285-BF27-D221D07824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59841" y="1567569"/>
            <a:ext cx="2618636" cy="3433748"/>
          </a:xfrm>
          <a:prstGeom prst="rect">
            <a:avLst/>
          </a:prstGeom>
        </p:spPr>
      </p:pic>
    </p:spTree>
    <p:extLst>
      <p:ext uri="{BB962C8B-B14F-4D97-AF65-F5344CB8AC3E}">
        <p14:creationId xmlns:p14="http://schemas.microsoft.com/office/powerpoint/2010/main" val="45429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9E30E1-79EC-4348-8F08-EED3D94CC4EF}"/>
              </a:ext>
            </a:extLst>
          </p:cNvPr>
          <p:cNvSpPr txBox="1"/>
          <p:nvPr/>
        </p:nvSpPr>
        <p:spPr bwMode="auto">
          <a:xfrm>
            <a:off x="1559496" y="3212977"/>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0</a:t>
            </a:r>
          </a:p>
        </p:txBody>
      </p:sp>
      <p:sp>
        <p:nvSpPr>
          <p:cNvPr id="5" name="TextBox 4">
            <a:extLst>
              <a:ext uri="{FF2B5EF4-FFF2-40B4-BE49-F238E27FC236}">
                <a16:creationId xmlns:a16="http://schemas.microsoft.com/office/drawing/2014/main" id="{5BE18332-137A-4324-A299-5585689932B3}"/>
              </a:ext>
            </a:extLst>
          </p:cNvPr>
          <p:cNvSpPr txBox="1"/>
          <p:nvPr/>
        </p:nvSpPr>
        <p:spPr bwMode="auto">
          <a:xfrm>
            <a:off x="2279576" y="3212977"/>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a:t>
            </a:r>
          </a:p>
        </p:txBody>
      </p:sp>
      <p:sp>
        <p:nvSpPr>
          <p:cNvPr id="6" name="TextBox 5">
            <a:extLst>
              <a:ext uri="{FF2B5EF4-FFF2-40B4-BE49-F238E27FC236}">
                <a16:creationId xmlns:a16="http://schemas.microsoft.com/office/drawing/2014/main" id="{C6C98D6F-F5E2-4EA4-A069-3926462C7A30}"/>
              </a:ext>
            </a:extLst>
          </p:cNvPr>
          <p:cNvSpPr txBox="1"/>
          <p:nvPr/>
        </p:nvSpPr>
        <p:spPr bwMode="auto">
          <a:xfrm>
            <a:off x="2989608" y="3212977"/>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a:t>
            </a:r>
          </a:p>
        </p:txBody>
      </p:sp>
      <p:sp>
        <p:nvSpPr>
          <p:cNvPr id="7" name="TextBox 6">
            <a:extLst>
              <a:ext uri="{FF2B5EF4-FFF2-40B4-BE49-F238E27FC236}">
                <a16:creationId xmlns:a16="http://schemas.microsoft.com/office/drawing/2014/main" id="{5E0A2296-21DB-4602-A5A4-2F6902BAA403}"/>
              </a:ext>
            </a:extLst>
          </p:cNvPr>
          <p:cNvSpPr txBox="1"/>
          <p:nvPr/>
        </p:nvSpPr>
        <p:spPr bwMode="auto">
          <a:xfrm>
            <a:off x="3600872"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9</a:t>
            </a:r>
          </a:p>
        </p:txBody>
      </p:sp>
      <p:sp>
        <p:nvSpPr>
          <p:cNvPr id="8" name="TextBox 7">
            <a:extLst>
              <a:ext uri="{FF2B5EF4-FFF2-40B4-BE49-F238E27FC236}">
                <a16:creationId xmlns:a16="http://schemas.microsoft.com/office/drawing/2014/main" id="{E4E1FCF3-0E2A-4EB8-837F-68D38D3FDC7D}"/>
              </a:ext>
            </a:extLst>
          </p:cNvPr>
          <p:cNvSpPr txBox="1"/>
          <p:nvPr/>
        </p:nvSpPr>
        <p:spPr bwMode="auto">
          <a:xfrm>
            <a:off x="4320952"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12</a:t>
            </a:r>
          </a:p>
        </p:txBody>
      </p:sp>
      <p:sp>
        <p:nvSpPr>
          <p:cNvPr id="9" name="TextBox 8">
            <a:extLst>
              <a:ext uri="{FF2B5EF4-FFF2-40B4-BE49-F238E27FC236}">
                <a16:creationId xmlns:a16="http://schemas.microsoft.com/office/drawing/2014/main" id="{98D7C28B-60ED-4752-B8DA-2DD90F118E97}"/>
              </a:ext>
            </a:extLst>
          </p:cNvPr>
          <p:cNvSpPr txBox="1"/>
          <p:nvPr/>
        </p:nvSpPr>
        <p:spPr bwMode="auto">
          <a:xfrm>
            <a:off x="5041032"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15</a:t>
            </a:r>
          </a:p>
        </p:txBody>
      </p:sp>
      <p:sp>
        <p:nvSpPr>
          <p:cNvPr id="10" name="TextBox 9">
            <a:extLst>
              <a:ext uri="{FF2B5EF4-FFF2-40B4-BE49-F238E27FC236}">
                <a16:creationId xmlns:a16="http://schemas.microsoft.com/office/drawing/2014/main" id="{DE5C6294-AF7E-4603-AA49-6AAB6C62D601}"/>
              </a:ext>
            </a:extLst>
          </p:cNvPr>
          <p:cNvSpPr txBox="1"/>
          <p:nvPr/>
        </p:nvSpPr>
        <p:spPr bwMode="auto">
          <a:xfrm>
            <a:off x="5761112"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18</a:t>
            </a:r>
          </a:p>
        </p:txBody>
      </p:sp>
      <p:sp>
        <p:nvSpPr>
          <p:cNvPr id="11" name="TextBox 10">
            <a:extLst>
              <a:ext uri="{FF2B5EF4-FFF2-40B4-BE49-F238E27FC236}">
                <a16:creationId xmlns:a16="http://schemas.microsoft.com/office/drawing/2014/main" id="{43DE0C66-6ABD-4776-95BD-AFA218CF7CDB}"/>
              </a:ext>
            </a:extLst>
          </p:cNvPr>
          <p:cNvSpPr txBox="1"/>
          <p:nvPr/>
        </p:nvSpPr>
        <p:spPr bwMode="auto">
          <a:xfrm>
            <a:off x="6481192"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21</a:t>
            </a:r>
          </a:p>
        </p:txBody>
      </p:sp>
      <p:sp>
        <p:nvSpPr>
          <p:cNvPr id="12" name="TextBox 11">
            <a:extLst>
              <a:ext uri="{FF2B5EF4-FFF2-40B4-BE49-F238E27FC236}">
                <a16:creationId xmlns:a16="http://schemas.microsoft.com/office/drawing/2014/main" id="{78FFAF9E-7BF9-4809-9EEF-6A8D12FF6790}"/>
              </a:ext>
            </a:extLst>
          </p:cNvPr>
          <p:cNvSpPr txBox="1"/>
          <p:nvPr/>
        </p:nvSpPr>
        <p:spPr bwMode="auto">
          <a:xfrm>
            <a:off x="7201272"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24</a:t>
            </a:r>
          </a:p>
        </p:txBody>
      </p:sp>
      <p:sp>
        <p:nvSpPr>
          <p:cNvPr id="13" name="TextBox 12">
            <a:extLst>
              <a:ext uri="{FF2B5EF4-FFF2-40B4-BE49-F238E27FC236}">
                <a16:creationId xmlns:a16="http://schemas.microsoft.com/office/drawing/2014/main" id="{1B6AACB5-50D9-4728-BE11-DD3D949610F6}"/>
              </a:ext>
            </a:extLst>
          </p:cNvPr>
          <p:cNvSpPr txBox="1"/>
          <p:nvPr/>
        </p:nvSpPr>
        <p:spPr bwMode="auto">
          <a:xfrm>
            <a:off x="7896200"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27</a:t>
            </a:r>
          </a:p>
        </p:txBody>
      </p:sp>
      <p:sp>
        <p:nvSpPr>
          <p:cNvPr id="14" name="TextBox 13">
            <a:extLst>
              <a:ext uri="{FF2B5EF4-FFF2-40B4-BE49-F238E27FC236}">
                <a16:creationId xmlns:a16="http://schemas.microsoft.com/office/drawing/2014/main" id="{577E2C6E-761D-4EDB-826F-9BF0716DD654}"/>
              </a:ext>
            </a:extLst>
          </p:cNvPr>
          <p:cNvSpPr txBox="1"/>
          <p:nvPr/>
        </p:nvSpPr>
        <p:spPr bwMode="auto">
          <a:xfrm>
            <a:off x="8611288"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30</a:t>
            </a:r>
          </a:p>
        </p:txBody>
      </p:sp>
      <p:sp>
        <p:nvSpPr>
          <p:cNvPr id="15" name="TextBox 14">
            <a:extLst>
              <a:ext uri="{FF2B5EF4-FFF2-40B4-BE49-F238E27FC236}">
                <a16:creationId xmlns:a16="http://schemas.microsoft.com/office/drawing/2014/main" id="{E8B8479F-92B1-49B9-89E8-88F4D5BD484C}"/>
              </a:ext>
            </a:extLst>
          </p:cNvPr>
          <p:cNvSpPr txBox="1"/>
          <p:nvPr/>
        </p:nvSpPr>
        <p:spPr bwMode="auto">
          <a:xfrm>
            <a:off x="9312366"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33</a:t>
            </a:r>
          </a:p>
        </p:txBody>
      </p:sp>
      <p:sp>
        <p:nvSpPr>
          <p:cNvPr id="16" name="TextBox 15">
            <a:extLst>
              <a:ext uri="{FF2B5EF4-FFF2-40B4-BE49-F238E27FC236}">
                <a16:creationId xmlns:a16="http://schemas.microsoft.com/office/drawing/2014/main" id="{CB6DC100-8C7E-4209-8F87-4E773C0187E0}"/>
              </a:ext>
            </a:extLst>
          </p:cNvPr>
          <p:cNvSpPr txBox="1"/>
          <p:nvPr/>
        </p:nvSpPr>
        <p:spPr bwMode="auto">
          <a:xfrm>
            <a:off x="10036344"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36</a:t>
            </a:r>
          </a:p>
        </p:txBody>
      </p:sp>
      <p:pic>
        <p:nvPicPr>
          <p:cNvPr id="20" name="Picture 19">
            <a:extLst>
              <a:ext uri="{FF2B5EF4-FFF2-40B4-BE49-F238E27FC236}">
                <a16:creationId xmlns:a16="http://schemas.microsoft.com/office/drawing/2014/main" id="{A142562D-DC62-42BA-BC51-6398B7D32F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13037" y="3140642"/>
            <a:ext cx="8748000" cy="144343"/>
          </a:xfrm>
          <a:prstGeom prst="rect">
            <a:avLst/>
          </a:prstGeom>
        </p:spPr>
      </p:pic>
    </p:spTree>
    <p:extLst>
      <p:ext uri="{BB962C8B-B14F-4D97-AF65-F5344CB8AC3E}">
        <p14:creationId xmlns:p14="http://schemas.microsoft.com/office/powerpoint/2010/main" val="49368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5DE23A-9BE0-4642-8242-500347F51736}"/>
              </a:ext>
            </a:extLst>
          </p:cNvPr>
          <p:cNvSpPr txBox="1"/>
          <p:nvPr/>
        </p:nvSpPr>
        <p:spPr bwMode="auto">
          <a:xfrm>
            <a:off x="2279576" y="3212977"/>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a:t>
            </a:r>
          </a:p>
        </p:txBody>
      </p:sp>
      <p:sp>
        <p:nvSpPr>
          <p:cNvPr id="5" name="TextBox 4">
            <a:extLst>
              <a:ext uri="{FF2B5EF4-FFF2-40B4-BE49-F238E27FC236}">
                <a16:creationId xmlns:a16="http://schemas.microsoft.com/office/drawing/2014/main" id="{D5644B87-5CBB-4D53-BE5A-8BFCBE93AAC4}"/>
              </a:ext>
            </a:extLst>
          </p:cNvPr>
          <p:cNvSpPr txBox="1"/>
          <p:nvPr/>
        </p:nvSpPr>
        <p:spPr bwMode="auto">
          <a:xfrm>
            <a:off x="2949416" y="3212977"/>
            <a:ext cx="5102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12</a:t>
            </a:r>
          </a:p>
        </p:txBody>
      </p:sp>
      <p:sp>
        <p:nvSpPr>
          <p:cNvPr id="6" name="TextBox 5">
            <a:extLst>
              <a:ext uri="{FF2B5EF4-FFF2-40B4-BE49-F238E27FC236}">
                <a16:creationId xmlns:a16="http://schemas.microsoft.com/office/drawing/2014/main" id="{9D3D6850-8D18-4A0F-9241-19FFAB62465F}"/>
              </a:ext>
            </a:extLst>
          </p:cNvPr>
          <p:cNvSpPr txBox="1"/>
          <p:nvPr/>
        </p:nvSpPr>
        <p:spPr bwMode="auto">
          <a:xfrm>
            <a:off x="3600872"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18</a:t>
            </a:r>
          </a:p>
        </p:txBody>
      </p:sp>
      <p:sp>
        <p:nvSpPr>
          <p:cNvPr id="7" name="TextBox 6">
            <a:extLst>
              <a:ext uri="{FF2B5EF4-FFF2-40B4-BE49-F238E27FC236}">
                <a16:creationId xmlns:a16="http://schemas.microsoft.com/office/drawing/2014/main" id="{F2106B44-5569-4A09-83D2-88C45E0A4DB5}"/>
              </a:ext>
            </a:extLst>
          </p:cNvPr>
          <p:cNvSpPr txBox="1"/>
          <p:nvPr/>
        </p:nvSpPr>
        <p:spPr bwMode="auto">
          <a:xfrm>
            <a:off x="4320952"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24</a:t>
            </a:r>
          </a:p>
        </p:txBody>
      </p:sp>
      <p:sp>
        <p:nvSpPr>
          <p:cNvPr id="8" name="TextBox 7">
            <a:extLst>
              <a:ext uri="{FF2B5EF4-FFF2-40B4-BE49-F238E27FC236}">
                <a16:creationId xmlns:a16="http://schemas.microsoft.com/office/drawing/2014/main" id="{632E3C9A-BA7D-4415-9B18-346C3D3E5D2D}"/>
              </a:ext>
            </a:extLst>
          </p:cNvPr>
          <p:cNvSpPr txBox="1"/>
          <p:nvPr/>
        </p:nvSpPr>
        <p:spPr bwMode="auto">
          <a:xfrm>
            <a:off x="5041032"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30</a:t>
            </a:r>
          </a:p>
        </p:txBody>
      </p:sp>
      <p:sp>
        <p:nvSpPr>
          <p:cNvPr id="9" name="TextBox 8">
            <a:extLst>
              <a:ext uri="{FF2B5EF4-FFF2-40B4-BE49-F238E27FC236}">
                <a16:creationId xmlns:a16="http://schemas.microsoft.com/office/drawing/2014/main" id="{50F8355F-7C95-4BF5-A880-2CE262379233}"/>
              </a:ext>
            </a:extLst>
          </p:cNvPr>
          <p:cNvSpPr txBox="1"/>
          <p:nvPr/>
        </p:nvSpPr>
        <p:spPr bwMode="auto">
          <a:xfrm>
            <a:off x="5761112"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36</a:t>
            </a:r>
          </a:p>
        </p:txBody>
      </p:sp>
      <p:sp>
        <p:nvSpPr>
          <p:cNvPr id="10" name="TextBox 9">
            <a:extLst>
              <a:ext uri="{FF2B5EF4-FFF2-40B4-BE49-F238E27FC236}">
                <a16:creationId xmlns:a16="http://schemas.microsoft.com/office/drawing/2014/main" id="{00FF4E1E-A902-4BAC-97CA-516AFF7D5B9B}"/>
              </a:ext>
            </a:extLst>
          </p:cNvPr>
          <p:cNvSpPr txBox="1"/>
          <p:nvPr/>
        </p:nvSpPr>
        <p:spPr bwMode="auto">
          <a:xfrm>
            <a:off x="6481192"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42</a:t>
            </a:r>
          </a:p>
        </p:txBody>
      </p:sp>
      <p:sp>
        <p:nvSpPr>
          <p:cNvPr id="11" name="TextBox 10">
            <a:extLst>
              <a:ext uri="{FF2B5EF4-FFF2-40B4-BE49-F238E27FC236}">
                <a16:creationId xmlns:a16="http://schemas.microsoft.com/office/drawing/2014/main" id="{3DD35552-B6C0-46C9-B414-9056797B79F8}"/>
              </a:ext>
            </a:extLst>
          </p:cNvPr>
          <p:cNvSpPr txBox="1"/>
          <p:nvPr/>
        </p:nvSpPr>
        <p:spPr bwMode="auto">
          <a:xfrm>
            <a:off x="7201272"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48</a:t>
            </a:r>
          </a:p>
        </p:txBody>
      </p:sp>
      <p:sp>
        <p:nvSpPr>
          <p:cNvPr id="12" name="TextBox 11">
            <a:extLst>
              <a:ext uri="{FF2B5EF4-FFF2-40B4-BE49-F238E27FC236}">
                <a16:creationId xmlns:a16="http://schemas.microsoft.com/office/drawing/2014/main" id="{D5C52E44-AA03-4917-BFC3-3D896256D5A9}"/>
              </a:ext>
            </a:extLst>
          </p:cNvPr>
          <p:cNvSpPr txBox="1"/>
          <p:nvPr/>
        </p:nvSpPr>
        <p:spPr bwMode="auto">
          <a:xfrm>
            <a:off x="7896200"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54</a:t>
            </a:r>
          </a:p>
        </p:txBody>
      </p:sp>
      <p:sp>
        <p:nvSpPr>
          <p:cNvPr id="13" name="TextBox 12">
            <a:extLst>
              <a:ext uri="{FF2B5EF4-FFF2-40B4-BE49-F238E27FC236}">
                <a16:creationId xmlns:a16="http://schemas.microsoft.com/office/drawing/2014/main" id="{5CD9F592-9BF7-4124-A55A-91EB97AEF31A}"/>
              </a:ext>
            </a:extLst>
          </p:cNvPr>
          <p:cNvSpPr txBox="1"/>
          <p:nvPr/>
        </p:nvSpPr>
        <p:spPr bwMode="auto">
          <a:xfrm>
            <a:off x="8611288"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60</a:t>
            </a:r>
          </a:p>
        </p:txBody>
      </p:sp>
      <p:sp>
        <p:nvSpPr>
          <p:cNvPr id="14" name="TextBox 13">
            <a:extLst>
              <a:ext uri="{FF2B5EF4-FFF2-40B4-BE49-F238E27FC236}">
                <a16:creationId xmlns:a16="http://schemas.microsoft.com/office/drawing/2014/main" id="{A6EB9DF9-0997-4B45-ABA8-2E48002E403E}"/>
              </a:ext>
            </a:extLst>
          </p:cNvPr>
          <p:cNvSpPr txBox="1"/>
          <p:nvPr/>
        </p:nvSpPr>
        <p:spPr bwMode="auto">
          <a:xfrm>
            <a:off x="9312366"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66</a:t>
            </a:r>
          </a:p>
        </p:txBody>
      </p:sp>
      <p:sp>
        <p:nvSpPr>
          <p:cNvPr id="15" name="TextBox 14">
            <a:extLst>
              <a:ext uri="{FF2B5EF4-FFF2-40B4-BE49-F238E27FC236}">
                <a16:creationId xmlns:a16="http://schemas.microsoft.com/office/drawing/2014/main" id="{0A75AEAB-7E92-4D4C-A9E5-DEB40269C3E0}"/>
              </a:ext>
            </a:extLst>
          </p:cNvPr>
          <p:cNvSpPr txBox="1"/>
          <p:nvPr/>
        </p:nvSpPr>
        <p:spPr bwMode="auto">
          <a:xfrm>
            <a:off x="10036344" y="3212977"/>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72</a:t>
            </a:r>
          </a:p>
        </p:txBody>
      </p:sp>
      <p:sp>
        <p:nvSpPr>
          <p:cNvPr id="16" name="TextBox 15">
            <a:extLst>
              <a:ext uri="{FF2B5EF4-FFF2-40B4-BE49-F238E27FC236}">
                <a16:creationId xmlns:a16="http://schemas.microsoft.com/office/drawing/2014/main" id="{348E154E-E7C3-4F34-9854-B647A967DCCF}"/>
              </a:ext>
            </a:extLst>
          </p:cNvPr>
          <p:cNvSpPr txBox="1"/>
          <p:nvPr/>
        </p:nvSpPr>
        <p:spPr bwMode="auto">
          <a:xfrm>
            <a:off x="1559496" y="3212977"/>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0</a:t>
            </a:r>
          </a:p>
        </p:txBody>
      </p:sp>
      <p:pic>
        <p:nvPicPr>
          <p:cNvPr id="18" name="Picture 17">
            <a:extLst>
              <a:ext uri="{FF2B5EF4-FFF2-40B4-BE49-F238E27FC236}">
                <a16:creationId xmlns:a16="http://schemas.microsoft.com/office/drawing/2014/main" id="{6D6B4893-FFA6-4799-9DBE-964BD38FE2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43348" y="3108922"/>
            <a:ext cx="8712000" cy="195113"/>
          </a:xfrm>
          <a:prstGeom prst="rect">
            <a:avLst/>
          </a:prstGeom>
        </p:spPr>
      </p:pic>
    </p:spTree>
    <p:extLst>
      <p:ext uri="{BB962C8B-B14F-4D97-AF65-F5344CB8AC3E}">
        <p14:creationId xmlns:p14="http://schemas.microsoft.com/office/powerpoint/2010/main" val="356687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xit" presetSubtype="0" fill="hold" grpId="1" nodeType="withEffect">
                                  <p:stCondLst>
                                    <p:cond delay="0"/>
                                  </p:stCondLst>
                                  <p:childTnLst>
                                    <p:animEffect transition="out" filter="fade">
                                      <p:cBhvr>
                                        <p:cTn id="69" dur="500"/>
                                        <p:tgtEl>
                                          <p:spTgt spid="4"/>
                                        </p:tgtEl>
                                      </p:cBhvr>
                                    </p:animEffect>
                                    <p:set>
                                      <p:cBhvr>
                                        <p:cTn id="70" dur="1" fill="hold">
                                          <p:stCondLst>
                                            <p:cond delay="499"/>
                                          </p:stCondLst>
                                        </p:cTn>
                                        <p:tgtEl>
                                          <p:spTgt spid="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6"/>
                                        </p:tgtEl>
                                      </p:cBhvr>
                                    </p:animEffect>
                                    <p:set>
                                      <p:cBhvr>
                                        <p:cTn id="76" dur="1" fill="hold">
                                          <p:stCondLst>
                                            <p:cond delay="499"/>
                                          </p:stCondLst>
                                        </p:cTn>
                                        <p:tgtEl>
                                          <p:spTgt spid="6"/>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7"/>
                                        </p:tgtEl>
                                      </p:cBhvr>
                                    </p:animEffect>
                                    <p:set>
                                      <p:cBhvr>
                                        <p:cTn id="79" dur="1" fill="hold">
                                          <p:stCondLst>
                                            <p:cond delay="499"/>
                                          </p:stCondLst>
                                        </p:cTn>
                                        <p:tgtEl>
                                          <p:spTgt spid="7"/>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9"/>
                                        </p:tgtEl>
                                      </p:cBhvr>
                                    </p:animEffect>
                                    <p:set>
                                      <p:cBhvr>
                                        <p:cTn id="85" dur="1" fill="hold">
                                          <p:stCondLst>
                                            <p:cond delay="499"/>
                                          </p:stCondLst>
                                        </p:cTn>
                                        <p:tgtEl>
                                          <p:spTgt spid="9"/>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0"/>
                                        </p:tgtEl>
                                      </p:cBhvr>
                                    </p:animEffect>
                                    <p:set>
                                      <p:cBhvr>
                                        <p:cTn id="88" dur="1" fill="hold">
                                          <p:stCondLst>
                                            <p:cond delay="499"/>
                                          </p:stCondLst>
                                        </p:cTn>
                                        <p:tgtEl>
                                          <p:spTgt spid="10"/>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1"/>
                                        </p:tgtEl>
                                      </p:cBhvr>
                                    </p:animEffect>
                                    <p:set>
                                      <p:cBhvr>
                                        <p:cTn id="91" dur="1" fill="hold">
                                          <p:stCondLst>
                                            <p:cond delay="499"/>
                                          </p:stCondLst>
                                        </p:cTn>
                                        <p:tgtEl>
                                          <p:spTgt spid="11"/>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12"/>
                                        </p:tgtEl>
                                      </p:cBhvr>
                                    </p:animEffect>
                                    <p:set>
                                      <p:cBhvr>
                                        <p:cTn id="94" dur="1" fill="hold">
                                          <p:stCondLst>
                                            <p:cond delay="499"/>
                                          </p:stCondLst>
                                        </p:cTn>
                                        <p:tgtEl>
                                          <p:spTgt spid="12"/>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5"/>
                                        </p:tgtEl>
                                      </p:cBhvr>
                                    </p:animEffect>
                                    <p:set>
                                      <p:cBhvr>
                                        <p:cTn id="103" dur="1" fill="hold">
                                          <p:stCondLst>
                                            <p:cond delay="499"/>
                                          </p:stCondLst>
                                        </p:cTn>
                                        <p:tgtEl>
                                          <p:spTgt spid="15"/>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6"/>
                                        </p:tgtEl>
                                      </p:cBhvr>
                                    </p:animEffect>
                                    <p:set>
                                      <p:cBhvr>
                                        <p:cTn id="106" dur="1" fill="hold">
                                          <p:stCondLst>
                                            <p:cond delay="499"/>
                                          </p:stCondLst>
                                        </p:cTn>
                                        <p:tgtEl>
                                          <p:spTgt spid="16"/>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2" nodeType="click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fade">
                                      <p:cBhvr>
                                        <p:cTn id="111" dur="500"/>
                                        <p:tgtEl>
                                          <p:spTgt spid="1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2" nodeType="click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fade">
                                      <p:cBhvr>
                                        <p:cTn id="116" dur="500"/>
                                        <p:tgtEl>
                                          <p:spTgt spid="14"/>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2" nodeType="clickEffect">
                                  <p:stCondLst>
                                    <p:cond delay="0"/>
                                  </p:stCondLst>
                                  <p:childTnLst>
                                    <p:set>
                                      <p:cBhvr>
                                        <p:cTn id="120" dur="1" fill="hold">
                                          <p:stCondLst>
                                            <p:cond delay="0"/>
                                          </p:stCondLst>
                                        </p:cTn>
                                        <p:tgtEl>
                                          <p:spTgt spid="13"/>
                                        </p:tgtEl>
                                        <p:attrNameLst>
                                          <p:attrName>style.visibility</p:attrName>
                                        </p:attrNameLst>
                                      </p:cBhvr>
                                      <p:to>
                                        <p:strVal val="visible"/>
                                      </p:to>
                                    </p:set>
                                    <p:animEffect transition="in" filter="fade">
                                      <p:cBhvr>
                                        <p:cTn id="121" dur="500"/>
                                        <p:tgtEl>
                                          <p:spTgt spid="13"/>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2" nodeType="clickEffect">
                                  <p:stCondLst>
                                    <p:cond delay="0"/>
                                  </p:stCondLst>
                                  <p:childTnLst>
                                    <p:set>
                                      <p:cBhvr>
                                        <p:cTn id="125" dur="1" fill="hold">
                                          <p:stCondLst>
                                            <p:cond delay="0"/>
                                          </p:stCondLst>
                                        </p:cTn>
                                        <p:tgtEl>
                                          <p:spTgt spid="12"/>
                                        </p:tgtEl>
                                        <p:attrNameLst>
                                          <p:attrName>style.visibility</p:attrName>
                                        </p:attrNameLst>
                                      </p:cBhvr>
                                      <p:to>
                                        <p:strVal val="visible"/>
                                      </p:to>
                                    </p:set>
                                    <p:animEffect transition="in" filter="fade">
                                      <p:cBhvr>
                                        <p:cTn id="126" dur="500"/>
                                        <p:tgtEl>
                                          <p:spTgt spid="12"/>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2" nodeType="clickEffect">
                                  <p:stCondLst>
                                    <p:cond delay="0"/>
                                  </p:stCondLst>
                                  <p:childTnLst>
                                    <p:set>
                                      <p:cBhvr>
                                        <p:cTn id="130" dur="1" fill="hold">
                                          <p:stCondLst>
                                            <p:cond delay="0"/>
                                          </p:stCondLst>
                                        </p:cTn>
                                        <p:tgtEl>
                                          <p:spTgt spid="11"/>
                                        </p:tgtEl>
                                        <p:attrNameLst>
                                          <p:attrName>style.visibility</p:attrName>
                                        </p:attrNameLst>
                                      </p:cBhvr>
                                      <p:to>
                                        <p:strVal val="visible"/>
                                      </p:to>
                                    </p:set>
                                    <p:animEffect transition="in" filter="fade">
                                      <p:cBhvr>
                                        <p:cTn id="131" dur="500"/>
                                        <p:tgtEl>
                                          <p:spTgt spid="11"/>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2" nodeType="clickEffect">
                                  <p:stCondLst>
                                    <p:cond delay="0"/>
                                  </p:stCondLst>
                                  <p:childTnLst>
                                    <p:set>
                                      <p:cBhvr>
                                        <p:cTn id="135" dur="1" fill="hold">
                                          <p:stCondLst>
                                            <p:cond delay="0"/>
                                          </p:stCondLst>
                                        </p:cTn>
                                        <p:tgtEl>
                                          <p:spTgt spid="10"/>
                                        </p:tgtEl>
                                        <p:attrNameLst>
                                          <p:attrName>style.visibility</p:attrName>
                                        </p:attrNameLst>
                                      </p:cBhvr>
                                      <p:to>
                                        <p:strVal val="visible"/>
                                      </p:to>
                                    </p:set>
                                    <p:animEffect transition="in" filter="fade">
                                      <p:cBhvr>
                                        <p:cTn id="136" dur="500"/>
                                        <p:tgtEl>
                                          <p:spTgt spid="10"/>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2" nodeType="click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fade">
                                      <p:cBhvr>
                                        <p:cTn id="141" dur="500"/>
                                        <p:tgtEl>
                                          <p:spTgt spid="9"/>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2" nodeType="clickEffect">
                                  <p:stCondLst>
                                    <p:cond delay="0"/>
                                  </p:stCondLst>
                                  <p:childTnLst>
                                    <p:set>
                                      <p:cBhvr>
                                        <p:cTn id="145" dur="1" fill="hold">
                                          <p:stCondLst>
                                            <p:cond delay="0"/>
                                          </p:stCondLst>
                                        </p:cTn>
                                        <p:tgtEl>
                                          <p:spTgt spid="8"/>
                                        </p:tgtEl>
                                        <p:attrNameLst>
                                          <p:attrName>style.visibility</p:attrName>
                                        </p:attrNameLst>
                                      </p:cBhvr>
                                      <p:to>
                                        <p:strVal val="visible"/>
                                      </p:to>
                                    </p:set>
                                    <p:animEffect transition="in" filter="fade">
                                      <p:cBhvr>
                                        <p:cTn id="146" dur="500"/>
                                        <p:tgtEl>
                                          <p:spTgt spid="8"/>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2" nodeType="clickEffect">
                                  <p:stCondLst>
                                    <p:cond delay="0"/>
                                  </p:stCondLst>
                                  <p:childTnLst>
                                    <p:set>
                                      <p:cBhvr>
                                        <p:cTn id="150" dur="1" fill="hold">
                                          <p:stCondLst>
                                            <p:cond delay="0"/>
                                          </p:stCondLst>
                                        </p:cTn>
                                        <p:tgtEl>
                                          <p:spTgt spid="7"/>
                                        </p:tgtEl>
                                        <p:attrNameLst>
                                          <p:attrName>style.visibility</p:attrName>
                                        </p:attrNameLst>
                                      </p:cBhvr>
                                      <p:to>
                                        <p:strVal val="visible"/>
                                      </p:to>
                                    </p:set>
                                    <p:animEffect transition="in" filter="fade">
                                      <p:cBhvr>
                                        <p:cTn id="151" dur="500"/>
                                        <p:tgtEl>
                                          <p:spTgt spid="7"/>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2" nodeType="clickEffect">
                                  <p:stCondLst>
                                    <p:cond delay="0"/>
                                  </p:stCondLst>
                                  <p:childTnLst>
                                    <p:set>
                                      <p:cBhvr>
                                        <p:cTn id="155" dur="1" fill="hold">
                                          <p:stCondLst>
                                            <p:cond delay="0"/>
                                          </p:stCondLst>
                                        </p:cTn>
                                        <p:tgtEl>
                                          <p:spTgt spid="6"/>
                                        </p:tgtEl>
                                        <p:attrNameLst>
                                          <p:attrName>style.visibility</p:attrName>
                                        </p:attrNameLst>
                                      </p:cBhvr>
                                      <p:to>
                                        <p:strVal val="visible"/>
                                      </p:to>
                                    </p:set>
                                    <p:animEffect transition="in" filter="fade">
                                      <p:cBhvr>
                                        <p:cTn id="156" dur="500"/>
                                        <p:tgtEl>
                                          <p:spTgt spid="6"/>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2" nodeType="clickEffect">
                                  <p:stCondLst>
                                    <p:cond delay="0"/>
                                  </p:stCondLst>
                                  <p:childTnLst>
                                    <p:set>
                                      <p:cBhvr>
                                        <p:cTn id="160" dur="1" fill="hold">
                                          <p:stCondLst>
                                            <p:cond delay="0"/>
                                          </p:stCondLst>
                                        </p:cTn>
                                        <p:tgtEl>
                                          <p:spTgt spid="5"/>
                                        </p:tgtEl>
                                        <p:attrNameLst>
                                          <p:attrName>style.visibility</p:attrName>
                                        </p:attrNameLst>
                                      </p:cBhvr>
                                      <p:to>
                                        <p:strVal val="visible"/>
                                      </p:to>
                                    </p:set>
                                    <p:animEffect transition="in" filter="fade">
                                      <p:cBhvr>
                                        <p:cTn id="161" dur="500"/>
                                        <p:tgtEl>
                                          <p:spTgt spid="5"/>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2" nodeType="clickEffect">
                                  <p:stCondLst>
                                    <p:cond delay="0"/>
                                  </p:stCondLst>
                                  <p:childTnLst>
                                    <p:set>
                                      <p:cBhvr>
                                        <p:cTn id="165" dur="1" fill="hold">
                                          <p:stCondLst>
                                            <p:cond delay="0"/>
                                          </p:stCondLst>
                                        </p:cTn>
                                        <p:tgtEl>
                                          <p:spTgt spid="4"/>
                                        </p:tgtEl>
                                        <p:attrNameLst>
                                          <p:attrName>style.visibility</p:attrName>
                                        </p:attrNameLst>
                                      </p:cBhvr>
                                      <p:to>
                                        <p:strVal val="visible"/>
                                      </p:to>
                                    </p:set>
                                    <p:animEffect transition="in" filter="fade">
                                      <p:cBhvr>
                                        <p:cTn id="166" dur="500"/>
                                        <p:tgtEl>
                                          <p:spTgt spid="4"/>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2" nodeType="clickEffect">
                                  <p:stCondLst>
                                    <p:cond delay="0"/>
                                  </p:stCondLst>
                                  <p:childTnLst>
                                    <p:set>
                                      <p:cBhvr>
                                        <p:cTn id="170" dur="1" fill="hold">
                                          <p:stCondLst>
                                            <p:cond delay="0"/>
                                          </p:stCondLst>
                                        </p:cTn>
                                        <p:tgtEl>
                                          <p:spTgt spid="16"/>
                                        </p:tgtEl>
                                        <p:attrNameLst>
                                          <p:attrName>style.visibility</p:attrName>
                                        </p:attrNameLst>
                                      </p:cBhvr>
                                      <p:to>
                                        <p:strVal val="visible"/>
                                      </p:to>
                                    </p:set>
                                    <p:animEffect transition="in" filter="fade">
                                      <p:cBhvr>
                                        <p:cTn id="1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BEE44-EBAF-42C3-8CD2-6F8328D50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966" y="2095387"/>
            <a:ext cx="1527537" cy="2394182"/>
          </a:xfrm>
          <a:prstGeom prst="rect">
            <a:avLst/>
          </a:prstGeom>
        </p:spPr>
      </p:pic>
      <p:pic>
        <p:nvPicPr>
          <p:cNvPr id="5" name="Picture 4">
            <a:extLst>
              <a:ext uri="{FF2B5EF4-FFF2-40B4-BE49-F238E27FC236}">
                <a16:creationId xmlns:a16="http://schemas.microsoft.com/office/drawing/2014/main" id="{C42FDE82-7DB5-43B0-AD45-ADF6A0F14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849" y="2095387"/>
            <a:ext cx="1527537" cy="2394182"/>
          </a:xfrm>
          <a:prstGeom prst="rect">
            <a:avLst/>
          </a:prstGeom>
        </p:spPr>
      </p:pic>
      <p:pic>
        <p:nvPicPr>
          <p:cNvPr id="6" name="Picture 5">
            <a:extLst>
              <a:ext uri="{FF2B5EF4-FFF2-40B4-BE49-F238E27FC236}">
                <a16:creationId xmlns:a16="http://schemas.microsoft.com/office/drawing/2014/main" id="{86DAE806-C13B-479F-8B7C-DF9F591E7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185" y="2095387"/>
            <a:ext cx="1527537" cy="2394182"/>
          </a:xfrm>
          <a:prstGeom prst="rect">
            <a:avLst/>
          </a:prstGeom>
        </p:spPr>
      </p:pic>
      <p:pic>
        <p:nvPicPr>
          <p:cNvPr id="7" name="Picture 6">
            <a:extLst>
              <a:ext uri="{FF2B5EF4-FFF2-40B4-BE49-F238E27FC236}">
                <a16:creationId xmlns:a16="http://schemas.microsoft.com/office/drawing/2014/main" id="{08BD3C3F-6746-4DBD-A9C7-59D7F2427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169" y="2095387"/>
            <a:ext cx="1527537" cy="2394182"/>
          </a:xfrm>
          <a:prstGeom prst="rect">
            <a:avLst/>
          </a:prstGeom>
        </p:spPr>
      </p:pic>
      <p:pic>
        <p:nvPicPr>
          <p:cNvPr id="8" name="Picture 7">
            <a:extLst>
              <a:ext uri="{FF2B5EF4-FFF2-40B4-BE49-F238E27FC236}">
                <a16:creationId xmlns:a16="http://schemas.microsoft.com/office/drawing/2014/main" id="{3B585D7C-87A9-4B42-B4E9-181CCB4E1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5904" y="2095387"/>
            <a:ext cx="1527537" cy="2394182"/>
          </a:xfrm>
          <a:prstGeom prst="rect">
            <a:avLst/>
          </a:prstGeom>
        </p:spPr>
      </p:pic>
      <p:pic>
        <p:nvPicPr>
          <p:cNvPr id="9" name="Picture 8">
            <a:extLst>
              <a:ext uri="{FF2B5EF4-FFF2-40B4-BE49-F238E27FC236}">
                <a16:creationId xmlns:a16="http://schemas.microsoft.com/office/drawing/2014/main" id="{3F1D09F1-414F-429B-B899-C46E05BF4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841" y="2095387"/>
            <a:ext cx="1527537" cy="2394182"/>
          </a:xfrm>
          <a:prstGeom prst="rect">
            <a:avLst/>
          </a:prstGeom>
        </p:spPr>
      </p:pic>
    </p:spTree>
    <p:extLst>
      <p:ext uri="{BB962C8B-B14F-4D97-AF65-F5344CB8AC3E}">
        <p14:creationId xmlns:p14="http://schemas.microsoft.com/office/powerpoint/2010/main" val="316303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E580E2F-D423-4C37-8EA0-D30CA819E46E}"/>
              </a:ext>
            </a:extLst>
          </p:cNvPr>
          <p:cNvGraphicFramePr>
            <a:graphicFrameLocks noGrp="1"/>
          </p:cNvGraphicFramePr>
          <p:nvPr>
            <p:extLst/>
          </p:nvPr>
        </p:nvGraphicFramePr>
        <p:xfrm>
          <a:off x="3924300" y="909429"/>
          <a:ext cx="4343400" cy="5218044"/>
        </p:xfrm>
        <a:graphic>
          <a:graphicData uri="http://schemas.openxmlformats.org/drawingml/2006/table">
            <a:tbl>
              <a:tblPr firstRow="1" firstCol="1" bandRow="1">
                <a:tableStyleId>{5C22544A-7EE6-4342-B048-85BDC9FD1C3A}</a:tableStyleId>
              </a:tblPr>
              <a:tblGrid>
                <a:gridCol w="2171700">
                  <a:extLst>
                    <a:ext uri="{9D8B030D-6E8A-4147-A177-3AD203B41FA5}">
                      <a16:colId xmlns:a16="http://schemas.microsoft.com/office/drawing/2014/main" val="3609790180"/>
                    </a:ext>
                  </a:extLst>
                </a:gridCol>
                <a:gridCol w="2171700">
                  <a:extLst>
                    <a:ext uri="{9D8B030D-6E8A-4147-A177-3AD203B41FA5}">
                      <a16:colId xmlns:a16="http://schemas.microsoft.com/office/drawing/2014/main" val="1472307065"/>
                    </a:ext>
                  </a:extLst>
                </a:gridCol>
              </a:tblGrid>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0 × 3 = 0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0 × 6 = 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181699638"/>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1 × 3 = 3</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 × 6 = 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520711125"/>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2 × 3 = 6</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 × 6 = 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35513739"/>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3 × 3 = 9</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 × 6 = 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516255303"/>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4 × 3 = 12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 × 6 = 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4006380959"/>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5 × 3 = 15</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5 × 6 = 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421647747"/>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6 × 3 = 18</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6 × 6 = 36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753543336"/>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7 × 3 = 21</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7 × 6 = 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946231802"/>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8 × 3 = 24</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6 = 48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356535591"/>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9 × 3 = 27</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 × 6 = 54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729008520"/>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10 × 3 = 30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10 × 6 = 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517272308"/>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11 × 3 = 33</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11 × 6 = 66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557455717"/>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12 × 3 = 36</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12 × 6 = 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906398593"/>
                  </a:ext>
                </a:extLst>
              </a:tr>
            </a:tbl>
          </a:graphicData>
        </a:graphic>
      </p:graphicFrame>
    </p:spTree>
    <p:extLst>
      <p:ext uri="{BB962C8B-B14F-4D97-AF65-F5344CB8AC3E}">
        <p14:creationId xmlns:p14="http://schemas.microsoft.com/office/powerpoint/2010/main" val="637665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27BA3F-837A-4A7B-80F4-1429CEF52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0178" y="1700809"/>
            <a:ext cx="3030551" cy="879529"/>
          </a:xfrm>
          <a:prstGeom prst="rect">
            <a:avLst/>
          </a:prstGeom>
        </p:spPr>
      </p:pic>
      <p:pic>
        <p:nvPicPr>
          <p:cNvPr id="4" name="Picture 3">
            <a:extLst>
              <a:ext uri="{FF2B5EF4-FFF2-40B4-BE49-F238E27FC236}">
                <a16:creationId xmlns:a16="http://schemas.microsoft.com/office/drawing/2014/main" id="{4D445A36-9E2F-400F-BE29-46A75BBB4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253" y="932488"/>
            <a:ext cx="3642397" cy="650086"/>
          </a:xfrm>
          <a:prstGeom prst="rect">
            <a:avLst/>
          </a:prstGeom>
        </p:spPr>
      </p:pic>
      <p:pic>
        <p:nvPicPr>
          <p:cNvPr id="5" name="Picture 4">
            <a:extLst>
              <a:ext uri="{FF2B5EF4-FFF2-40B4-BE49-F238E27FC236}">
                <a16:creationId xmlns:a16="http://schemas.microsoft.com/office/drawing/2014/main" id="{9F05ABCD-614F-4FF9-87CA-5D477A2C1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678" y="2636912"/>
            <a:ext cx="2791549" cy="650086"/>
          </a:xfrm>
          <a:prstGeom prst="rect">
            <a:avLst/>
          </a:prstGeom>
        </p:spPr>
      </p:pic>
      <p:pic>
        <p:nvPicPr>
          <p:cNvPr id="9" name="Picture 8">
            <a:extLst>
              <a:ext uri="{FF2B5EF4-FFF2-40B4-BE49-F238E27FC236}">
                <a16:creationId xmlns:a16="http://schemas.microsoft.com/office/drawing/2014/main" id="{DC21846B-4B05-423C-89FE-EED9ADB26C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4008" y="4851861"/>
            <a:ext cx="516244" cy="516244"/>
          </a:xfrm>
          <a:prstGeom prst="rect">
            <a:avLst/>
          </a:prstGeom>
        </p:spPr>
      </p:pic>
      <p:pic>
        <p:nvPicPr>
          <p:cNvPr id="10" name="Picture 9">
            <a:extLst>
              <a:ext uri="{FF2B5EF4-FFF2-40B4-BE49-F238E27FC236}">
                <a16:creationId xmlns:a16="http://schemas.microsoft.com/office/drawing/2014/main" id="{2C7A7959-E2C4-4680-ACF7-EB338AA9E1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4497" y="4005065"/>
            <a:ext cx="1854658" cy="659647"/>
          </a:xfrm>
          <a:prstGeom prst="rect">
            <a:avLst/>
          </a:prstGeom>
        </p:spPr>
      </p:pic>
      <p:pic>
        <p:nvPicPr>
          <p:cNvPr id="12" name="Picture 11">
            <a:extLst>
              <a:ext uri="{FF2B5EF4-FFF2-40B4-BE49-F238E27FC236}">
                <a16:creationId xmlns:a16="http://schemas.microsoft.com/office/drawing/2014/main" id="{5760F353-C2BB-4C47-AFE6-AF61D444C6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4476" y="4005065"/>
            <a:ext cx="1854658" cy="659647"/>
          </a:xfrm>
          <a:prstGeom prst="rect">
            <a:avLst/>
          </a:prstGeom>
        </p:spPr>
      </p:pic>
      <p:pic>
        <p:nvPicPr>
          <p:cNvPr id="14" name="Picture 13">
            <a:extLst>
              <a:ext uri="{FF2B5EF4-FFF2-40B4-BE49-F238E27FC236}">
                <a16:creationId xmlns:a16="http://schemas.microsoft.com/office/drawing/2014/main" id="{48117297-675A-40D4-A745-7C74FB4CA5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1892" y="4005065"/>
            <a:ext cx="1854658" cy="659647"/>
          </a:xfrm>
          <a:prstGeom prst="rect">
            <a:avLst/>
          </a:prstGeom>
        </p:spPr>
      </p:pic>
      <p:pic>
        <p:nvPicPr>
          <p:cNvPr id="15" name="Picture 14">
            <a:extLst>
              <a:ext uri="{FF2B5EF4-FFF2-40B4-BE49-F238E27FC236}">
                <a16:creationId xmlns:a16="http://schemas.microsoft.com/office/drawing/2014/main" id="{17A7F35D-7533-44DC-8C59-96B233E507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5758" y="4005065"/>
            <a:ext cx="1854658" cy="659647"/>
          </a:xfrm>
          <a:prstGeom prst="rect">
            <a:avLst/>
          </a:prstGeom>
        </p:spPr>
      </p:pic>
      <p:sp>
        <p:nvSpPr>
          <p:cNvPr id="16" name="TextBox 15">
            <a:extLst>
              <a:ext uri="{FF2B5EF4-FFF2-40B4-BE49-F238E27FC236}">
                <a16:creationId xmlns:a16="http://schemas.microsoft.com/office/drawing/2014/main" id="{B40D540B-A3E1-4617-9B11-FDCD7AE23414}"/>
              </a:ext>
            </a:extLst>
          </p:cNvPr>
          <p:cNvSpPr txBox="1"/>
          <p:nvPr/>
        </p:nvSpPr>
        <p:spPr bwMode="auto">
          <a:xfrm>
            <a:off x="5586842" y="3445183"/>
            <a:ext cx="12714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panose="020B0503030403020204" pitchFamily="34" charset="0"/>
                <a:ea typeface="Myriad Pro Semibold" charset="0"/>
                <a:cs typeface="Myriad Pro Semibold" charset="0"/>
              </a:rPr>
              <a:t>4</a:t>
            </a:r>
            <a:r>
              <a:rPr lang="en-GB" sz="2400" dirty="0">
                <a:solidFill>
                  <a:srgbClr val="000000"/>
                </a:solidFill>
                <a:latin typeface="Myriad Pro" panose="020B0503030403020204" pitchFamily="34" charset="0"/>
                <a:ea typeface="Myriad Pro Semibold" charset="0"/>
                <a:cs typeface="Myriad Pro Semibold" charset="0"/>
              </a:rPr>
              <a:t> threes</a:t>
            </a:r>
          </a:p>
        </p:txBody>
      </p:sp>
      <p:pic>
        <p:nvPicPr>
          <p:cNvPr id="17" name="Picture 16">
            <a:extLst>
              <a:ext uri="{FF2B5EF4-FFF2-40B4-BE49-F238E27FC236}">
                <a16:creationId xmlns:a16="http://schemas.microsoft.com/office/drawing/2014/main" id="{38123CB0-0991-4CBA-A6F7-804A3139A7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91325" y="5373217"/>
            <a:ext cx="3680637" cy="659647"/>
          </a:xfrm>
          <a:prstGeom prst="rect">
            <a:avLst/>
          </a:prstGeom>
        </p:spPr>
      </p:pic>
      <p:pic>
        <p:nvPicPr>
          <p:cNvPr id="18" name="Picture 17">
            <a:extLst>
              <a:ext uri="{FF2B5EF4-FFF2-40B4-BE49-F238E27FC236}">
                <a16:creationId xmlns:a16="http://schemas.microsoft.com/office/drawing/2014/main" id="{69E007B1-0397-4A18-A679-4BC6DCB7E5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59780" y="5373217"/>
            <a:ext cx="3680637" cy="659647"/>
          </a:xfrm>
          <a:prstGeom prst="rect">
            <a:avLst/>
          </a:prstGeom>
        </p:spPr>
      </p:pic>
      <p:sp>
        <p:nvSpPr>
          <p:cNvPr id="20" name="TextBox 19">
            <a:extLst>
              <a:ext uri="{FF2B5EF4-FFF2-40B4-BE49-F238E27FC236}">
                <a16:creationId xmlns:a16="http://schemas.microsoft.com/office/drawing/2014/main" id="{8F455B4B-1556-4A37-B668-B796077E4284}"/>
              </a:ext>
            </a:extLst>
          </p:cNvPr>
          <p:cNvSpPr txBox="1"/>
          <p:nvPr/>
        </p:nvSpPr>
        <p:spPr bwMode="auto">
          <a:xfrm>
            <a:off x="5527807" y="5991672"/>
            <a:ext cx="11963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panose="020B0503030403020204" pitchFamily="34" charset="0"/>
                <a:ea typeface="Myriad Pro Semibold" charset="0"/>
                <a:cs typeface="Myriad Pro Semibold" charset="0"/>
              </a:rPr>
              <a:t>2</a:t>
            </a:r>
            <a:r>
              <a:rPr lang="en-GB" sz="2400" dirty="0">
                <a:solidFill>
                  <a:srgbClr val="000000"/>
                </a:solidFill>
                <a:latin typeface="Myriad Pro" panose="020B0503030403020204" pitchFamily="34" charset="0"/>
                <a:ea typeface="Myriad Pro Semibold" charset="0"/>
                <a:cs typeface="Myriad Pro Semibold" charset="0"/>
              </a:rPr>
              <a:t> sixes</a:t>
            </a:r>
          </a:p>
        </p:txBody>
      </p:sp>
      <p:pic>
        <p:nvPicPr>
          <p:cNvPr id="22" name="Picture 21">
            <a:extLst>
              <a:ext uri="{FF2B5EF4-FFF2-40B4-BE49-F238E27FC236}">
                <a16:creationId xmlns:a16="http://schemas.microsoft.com/office/drawing/2014/main" id="{FB276710-B283-4C5E-B254-2B8AE2603D8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753740" y="943570"/>
            <a:ext cx="1798644" cy="696785"/>
          </a:xfrm>
          <a:prstGeom prst="rect">
            <a:avLst/>
          </a:prstGeom>
        </p:spPr>
      </p:pic>
      <p:pic>
        <p:nvPicPr>
          <p:cNvPr id="24" name="Picture 23">
            <a:extLst>
              <a:ext uri="{FF2B5EF4-FFF2-40B4-BE49-F238E27FC236}">
                <a16:creationId xmlns:a16="http://schemas.microsoft.com/office/drawing/2014/main" id="{E17CF010-89F5-4001-8CA7-E25823A3C54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279609" y="4683099"/>
            <a:ext cx="7839279" cy="342132"/>
          </a:xfrm>
          <a:prstGeom prst="rect">
            <a:avLst/>
          </a:prstGeom>
        </p:spPr>
      </p:pic>
      <p:pic>
        <p:nvPicPr>
          <p:cNvPr id="25" name="Picture 24">
            <a:extLst>
              <a:ext uri="{FF2B5EF4-FFF2-40B4-BE49-F238E27FC236}">
                <a16:creationId xmlns:a16="http://schemas.microsoft.com/office/drawing/2014/main" id="{0E32C360-9EF9-4DB7-8A3C-8F781D04A59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753740" y="2650709"/>
            <a:ext cx="1798644" cy="594610"/>
          </a:xfrm>
          <a:prstGeom prst="rect">
            <a:avLst/>
          </a:prstGeom>
        </p:spPr>
      </p:pic>
      <p:pic>
        <p:nvPicPr>
          <p:cNvPr id="26" name="Picture 25">
            <a:extLst>
              <a:ext uri="{FF2B5EF4-FFF2-40B4-BE49-F238E27FC236}">
                <a16:creationId xmlns:a16="http://schemas.microsoft.com/office/drawing/2014/main" id="{E83E48F3-B74B-466A-A58E-3C618D923F6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2267974" y="4892010"/>
            <a:ext cx="7839279" cy="399894"/>
          </a:xfrm>
          <a:prstGeom prst="rect">
            <a:avLst/>
          </a:prstGeom>
        </p:spPr>
      </p:pic>
    </p:spTree>
    <p:extLst>
      <p:ext uri="{BB962C8B-B14F-4D97-AF65-F5344CB8AC3E}">
        <p14:creationId xmlns:p14="http://schemas.microsoft.com/office/powerpoint/2010/main" val="131398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nodeType="afterEffect">
                                  <p:stCondLst>
                                    <p:cond delay="20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200"/>
                            </p:stCondLst>
                            <p:childTnLst>
                              <p:par>
                                <p:cTn id="18" presetID="22" presetClass="entr" presetSubtype="8" fill="hold" nodeType="afterEffect">
                                  <p:stCondLst>
                                    <p:cond delay="20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1900"/>
                            </p:stCondLst>
                            <p:childTnLst>
                              <p:par>
                                <p:cTn id="22" presetID="22" presetClass="entr" presetSubtype="8" fill="hold" nodeType="afterEffect">
                                  <p:stCondLst>
                                    <p:cond delay="20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2600"/>
                            </p:stCondLst>
                            <p:childTnLst>
                              <p:par>
                                <p:cTn id="26" presetID="10" presetClass="entr" presetSubtype="0" fill="hold" nodeType="afterEffect">
                                  <p:stCondLst>
                                    <p:cond delay="2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par>
                          <p:cTn id="49" fill="hold">
                            <p:stCondLst>
                              <p:cond delay="500"/>
                            </p:stCondLst>
                            <p:childTnLst>
                              <p:par>
                                <p:cTn id="50" presetID="22" presetClass="entr" presetSubtype="8" fill="hold" nodeType="afterEffect">
                                  <p:stCondLst>
                                    <p:cond delay="20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1200"/>
                            </p:stCondLst>
                            <p:childTnLst>
                              <p:par>
                                <p:cTn id="54" presetID="22" presetClass="entr" presetSubtype="8" fill="hold" nodeType="afterEffect">
                                  <p:stCondLst>
                                    <p:cond delay="20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4D7281-95B7-4688-A949-B4F9AD61D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3261" y="3711843"/>
            <a:ext cx="7790041" cy="2517512"/>
          </a:xfrm>
          <a:prstGeom prst="rect">
            <a:avLst/>
          </a:prstGeom>
        </p:spPr>
      </p:pic>
      <p:sp>
        <p:nvSpPr>
          <p:cNvPr id="7" name="TextBox 6">
            <a:extLst>
              <a:ext uri="{FF2B5EF4-FFF2-40B4-BE49-F238E27FC236}">
                <a16:creationId xmlns:a16="http://schemas.microsoft.com/office/drawing/2014/main" id="{6308750F-65E1-46EF-867A-BC09EEC0ADAA}"/>
              </a:ext>
            </a:extLst>
          </p:cNvPr>
          <p:cNvSpPr txBox="1"/>
          <p:nvPr/>
        </p:nvSpPr>
        <p:spPr bwMode="auto">
          <a:xfrm>
            <a:off x="5661337" y="3918049"/>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12</a:t>
            </a:r>
          </a:p>
        </p:txBody>
      </p:sp>
      <p:sp>
        <p:nvSpPr>
          <p:cNvPr id="8" name="TextBox 7">
            <a:extLst>
              <a:ext uri="{FF2B5EF4-FFF2-40B4-BE49-F238E27FC236}">
                <a16:creationId xmlns:a16="http://schemas.microsoft.com/office/drawing/2014/main" id="{17FA0A26-404A-4923-A33A-74DD72FD7118}"/>
              </a:ext>
            </a:extLst>
          </p:cNvPr>
          <p:cNvSpPr txBox="1"/>
          <p:nvPr/>
        </p:nvSpPr>
        <p:spPr bwMode="auto">
          <a:xfrm>
            <a:off x="2747843" y="4741701"/>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a:t>
            </a:r>
          </a:p>
        </p:txBody>
      </p:sp>
      <p:sp>
        <p:nvSpPr>
          <p:cNvPr id="9" name="TextBox 8">
            <a:extLst>
              <a:ext uri="{FF2B5EF4-FFF2-40B4-BE49-F238E27FC236}">
                <a16:creationId xmlns:a16="http://schemas.microsoft.com/office/drawing/2014/main" id="{3A4701CD-B04E-4FF3-A2B3-A7954242C7B7}"/>
              </a:ext>
            </a:extLst>
          </p:cNvPr>
          <p:cNvSpPr txBox="1"/>
          <p:nvPr/>
        </p:nvSpPr>
        <p:spPr bwMode="auto">
          <a:xfrm>
            <a:off x="4693384" y="4741701"/>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a:t>
            </a:r>
          </a:p>
        </p:txBody>
      </p:sp>
      <p:sp>
        <p:nvSpPr>
          <p:cNvPr id="10" name="TextBox 9">
            <a:extLst>
              <a:ext uri="{FF2B5EF4-FFF2-40B4-BE49-F238E27FC236}">
                <a16:creationId xmlns:a16="http://schemas.microsoft.com/office/drawing/2014/main" id="{DD8C60C9-97FD-47F0-A7E0-E2272158E54D}"/>
              </a:ext>
            </a:extLst>
          </p:cNvPr>
          <p:cNvSpPr txBox="1"/>
          <p:nvPr/>
        </p:nvSpPr>
        <p:spPr bwMode="auto">
          <a:xfrm>
            <a:off x="6620729" y="4741701"/>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a:t>
            </a:r>
          </a:p>
        </p:txBody>
      </p:sp>
      <p:sp>
        <p:nvSpPr>
          <p:cNvPr id="11" name="TextBox 10">
            <a:extLst>
              <a:ext uri="{FF2B5EF4-FFF2-40B4-BE49-F238E27FC236}">
                <a16:creationId xmlns:a16="http://schemas.microsoft.com/office/drawing/2014/main" id="{909C7A84-C3B1-4150-A528-22F0ECFDB98B}"/>
              </a:ext>
            </a:extLst>
          </p:cNvPr>
          <p:cNvSpPr txBox="1"/>
          <p:nvPr/>
        </p:nvSpPr>
        <p:spPr bwMode="auto">
          <a:xfrm>
            <a:off x="8566269" y="4741701"/>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a:t>
            </a:r>
          </a:p>
        </p:txBody>
      </p:sp>
      <p:sp>
        <p:nvSpPr>
          <p:cNvPr id="14" name="TextBox 13">
            <a:extLst>
              <a:ext uri="{FF2B5EF4-FFF2-40B4-BE49-F238E27FC236}">
                <a16:creationId xmlns:a16="http://schemas.microsoft.com/office/drawing/2014/main" id="{2D86072D-3DA4-4D35-B584-DC9384FD0BAA}"/>
              </a:ext>
            </a:extLst>
          </p:cNvPr>
          <p:cNvSpPr txBox="1"/>
          <p:nvPr/>
        </p:nvSpPr>
        <p:spPr bwMode="auto">
          <a:xfrm>
            <a:off x="3726625" y="5609644"/>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a:t>
            </a:r>
          </a:p>
        </p:txBody>
      </p:sp>
      <p:sp>
        <p:nvSpPr>
          <p:cNvPr id="15" name="TextBox 14">
            <a:extLst>
              <a:ext uri="{FF2B5EF4-FFF2-40B4-BE49-F238E27FC236}">
                <a16:creationId xmlns:a16="http://schemas.microsoft.com/office/drawing/2014/main" id="{69632466-5383-4E09-9341-E29249F7ED67}"/>
              </a:ext>
            </a:extLst>
          </p:cNvPr>
          <p:cNvSpPr txBox="1"/>
          <p:nvPr/>
        </p:nvSpPr>
        <p:spPr bwMode="auto">
          <a:xfrm>
            <a:off x="7605827" y="5609644"/>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a:t>
            </a:r>
          </a:p>
        </p:txBody>
      </p:sp>
      <p:pic>
        <p:nvPicPr>
          <p:cNvPr id="17" name="Picture 16">
            <a:extLst>
              <a:ext uri="{FF2B5EF4-FFF2-40B4-BE49-F238E27FC236}">
                <a16:creationId xmlns:a16="http://schemas.microsoft.com/office/drawing/2014/main" id="{3D266E47-7628-4E76-977A-820CAA82F1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0178" y="1700809"/>
            <a:ext cx="3030551" cy="879529"/>
          </a:xfrm>
          <a:prstGeom prst="rect">
            <a:avLst/>
          </a:prstGeom>
        </p:spPr>
      </p:pic>
      <p:pic>
        <p:nvPicPr>
          <p:cNvPr id="18" name="Picture 17">
            <a:extLst>
              <a:ext uri="{FF2B5EF4-FFF2-40B4-BE49-F238E27FC236}">
                <a16:creationId xmlns:a16="http://schemas.microsoft.com/office/drawing/2014/main" id="{1354B9F5-415A-462E-9821-BE41EAE929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4253" y="932488"/>
            <a:ext cx="3642397" cy="650086"/>
          </a:xfrm>
          <a:prstGeom prst="rect">
            <a:avLst/>
          </a:prstGeom>
        </p:spPr>
      </p:pic>
      <p:pic>
        <p:nvPicPr>
          <p:cNvPr id="19" name="Picture 18">
            <a:extLst>
              <a:ext uri="{FF2B5EF4-FFF2-40B4-BE49-F238E27FC236}">
                <a16:creationId xmlns:a16="http://schemas.microsoft.com/office/drawing/2014/main" id="{F7283DE0-14AD-4735-A3F3-EA9603A166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9678" y="2636912"/>
            <a:ext cx="2791549" cy="650086"/>
          </a:xfrm>
          <a:prstGeom prst="rect">
            <a:avLst/>
          </a:prstGeom>
        </p:spPr>
      </p:pic>
    </p:spTree>
    <p:extLst>
      <p:ext uri="{BB962C8B-B14F-4D97-AF65-F5344CB8AC3E}">
        <p14:creationId xmlns:p14="http://schemas.microsoft.com/office/powerpoint/2010/main" val="145559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8FBE88-B397-489C-881A-F2000D240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361" y="1405776"/>
            <a:ext cx="7839279" cy="3967440"/>
          </a:xfrm>
          <a:prstGeom prst="rect">
            <a:avLst/>
          </a:prstGeom>
        </p:spPr>
      </p:pic>
      <p:sp>
        <p:nvSpPr>
          <p:cNvPr id="4" name="TextBox 3">
            <a:extLst>
              <a:ext uri="{FF2B5EF4-FFF2-40B4-BE49-F238E27FC236}">
                <a16:creationId xmlns:a16="http://schemas.microsoft.com/office/drawing/2014/main" id="{387F0ABB-21AB-4E89-8DDC-EA21BEAF5A3D}"/>
              </a:ext>
            </a:extLst>
          </p:cNvPr>
          <p:cNvSpPr txBox="1"/>
          <p:nvPr/>
        </p:nvSpPr>
        <p:spPr bwMode="auto">
          <a:xfrm>
            <a:off x="6750354" y="577555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48</a:t>
            </a:r>
          </a:p>
        </p:txBody>
      </p:sp>
      <p:sp>
        <p:nvSpPr>
          <p:cNvPr id="5" name="TextBox 4">
            <a:extLst>
              <a:ext uri="{FF2B5EF4-FFF2-40B4-BE49-F238E27FC236}">
                <a16:creationId xmlns:a16="http://schemas.microsoft.com/office/drawing/2014/main" id="{E11871D0-7421-4DF7-9290-4DC1FC54773E}"/>
              </a:ext>
            </a:extLst>
          </p:cNvPr>
          <p:cNvSpPr txBox="1"/>
          <p:nvPr/>
        </p:nvSpPr>
        <p:spPr bwMode="auto">
          <a:xfrm>
            <a:off x="4972603" y="576841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8</a:t>
            </a:r>
          </a:p>
        </p:txBody>
      </p:sp>
      <p:sp>
        <p:nvSpPr>
          <p:cNvPr id="6" name="Rectangle 5">
            <a:extLst>
              <a:ext uri="{FF2B5EF4-FFF2-40B4-BE49-F238E27FC236}">
                <a16:creationId xmlns:a16="http://schemas.microsoft.com/office/drawing/2014/main" id="{13317AB6-779F-4A08-A55F-33A4E4F186C2}"/>
              </a:ext>
            </a:extLst>
          </p:cNvPr>
          <p:cNvSpPr/>
          <p:nvPr/>
        </p:nvSpPr>
        <p:spPr bwMode="auto">
          <a:xfrm>
            <a:off x="4919392" y="5768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TextBox 6">
            <a:extLst>
              <a:ext uri="{FF2B5EF4-FFF2-40B4-BE49-F238E27FC236}">
                <a16:creationId xmlns:a16="http://schemas.microsoft.com/office/drawing/2014/main" id="{47E55BC9-513D-4387-AFE8-91B2ECE6A73E}"/>
              </a:ext>
            </a:extLst>
          </p:cNvPr>
          <p:cNvSpPr txBox="1"/>
          <p:nvPr/>
        </p:nvSpPr>
        <p:spPr bwMode="auto">
          <a:xfrm>
            <a:off x="5538718" y="5768419"/>
            <a:ext cx="1111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6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8" name="Rectangle: Rounded Corners 7">
            <a:extLst>
              <a:ext uri="{FF2B5EF4-FFF2-40B4-BE49-F238E27FC236}">
                <a16:creationId xmlns:a16="http://schemas.microsoft.com/office/drawing/2014/main" id="{230F38A1-F02C-4F2D-A994-55FA4113200F}"/>
              </a:ext>
            </a:extLst>
          </p:cNvPr>
          <p:cNvSpPr/>
          <p:nvPr/>
        </p:nvSpPr>
        <p:spPr bwMode="auto">
          <a:xfrm>
            <a:off x="4722552" y="1322108"/>
            <a:ext cx="626267" cy="4154113"/>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Rectangle: Rounded Corners 8">
            <a:extLst>
              <a:ext uri="{FF2B5EF4-FFF2-40B4-BE49-F238E27FC236}">
                <a16:creationId xmlns:a16="http://schemas.microsoft.com/office/drawing/2014/main" id="{2DA94C89-0EB7-4162-B9C3-FC5991019E08}"/>
              </a:ext>
            </a:extLst>
          </p:cNvPr>
          <p:cNvSpPr/>
          <p:nvPr/>
        </p:nvSpPr>
        <p:spPr bwMode="auto">
          <a:xfrm>
            <a:off x="4016023" y="1338844"/>
            <a:ext cx="626267" cy="413737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Rectangle: Rounded Corners 10">
            <a:extLst>
              <a:ext uri="{FF2B5EF4-FFF2-40B4-BE49-F238E27FC236}">
                <a16:creationId xmlns:a16="http://schemas.microsoft.com/office/drawing/2014/main" id="{33F2CD91-F5E5-455F-839B-C75A3A33E900}"/>
              </a:ext>
            </a:extLst>
          </p:cNvPr>
          <p:cNvSpPr/>
          <p:nvPr/>
        </p:nvSpPr>
        <p:spPr bwMode="auto">
          <a:xfrm>
            <a:off x="5429081" y="1322108"/>
            <a:ext cx="626267" cy="4154112"/>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Rectangle: Rounded Corners 11">
            <a:extLst>
              <a:ext uri="{FF2B5EF4-FFF2-40B4-BE49-F238E27FC236}">
                <a16:creationId xmlns:a16="http://schemas.microsoft.com/office/drawing/2014/main" id="{ADD95269-177B-49C1-AA83-161FF6925206}"/>
              </a:ext>
            </a:extLst>
          </p:cNvPr>
          <p:cNvSpPr/>
          <p:nvPr/>
        </p:nvSpPr>
        <p:spPr bwMode="auto">
          <a:xfrm>
            <a:off x="6135610" y="1322108"/>
            <a:ext cx="626267" cy="4154112"/>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Rectangle: Rounded Corners 12">
            <a:extLst>
              <a:ext uri="{FF2B5EF4-FFF2-40B4-BE49-F238E27FC236}">
                <a16:creationId xmlns:a16="http://schemas.microsoft.com/office/drawing/2014/main" id="{74F44ADB-234E-4A51-9111-C04F7A164C16}"/>
              </a:ext>
            </a:extLst>
          </p:cNvPr>
          <p:cNvSpPr/>
          <p:nvPr/>
        </p:nvSpPr>
        <p:spPr bwMode="auto">
          <a:xfrm>
            <a:off x="6842139" y="1322108"/>
            <a:ext cx="626267" cy="4154112"/>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 name="Rectangle: Rounded Corners 13">
            <a:extLst>
              <a:ext uri="{FF2B5EF4-FFF2-40B4-BE49-F238E27FC236}">
                <a16:creationId xmlns:a16="http://schemas.microsoft.com/office/drawing/2014/main" id="{5A143F01-28AF-414B-8F72-96708E31B583}"/>
              </a:ext>
            </a:extLst>
          </p:cNvPr>
          <p:cNvSpPr/>
          <p:nvPr/>
        </p:nvSpPr>
        <p:spPr bwMode="auto">
          <a:xfrm>
            <a:off x="7548668" y="1322108"/>
            <a:ext cx="626267" cy="4154113"/>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Rectangle: Rounded Corners 15">
            <a:extLst>
              <a:ext uri="{FF2B5EF4-FFF2-40B4-BE49-F238E27FC236}">
                <a16:creationId xmlns:a16="http://schemas.microsoft.com/office/drawing/2014/main" id="{EA2F7C4D-5800-473C-A5DC-310AE2F75BBD}"/>
              </a:ext>
            </a:extLst>
          </p:cNvPr>
          <p:cNvSpPr/>
          <p:nvPr/>
        </p:nvSpPr>
        <p:spPr bwMode="auto">
          <a:xfrm>
            <a:off x="8255198" y="1314848"/>
            <a:ext cx="626267" cy="4161373"/>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8" name="Rectangle 17">
            <a:extLst>
              <a:ext uri="{FF2B5EF4-FFF2-40B4-BE49-F238E27FC236}">
                <a16:creationId xmlns:a16="http://schemas.microsoft.com/office/drawing/2014/main" id="{48C4A149-562B-441E-8824-F19C3F382DD2}"/>
              </a:ext>
            </a:extLst>
          </p:cNvPr>
          <p:cNvSpPr/>
          <p:nvPr/>
        </p:nvSpPr>
        <p:spPr bwMode="auto">
          <a:xfrm>
            <a:off x="6782399" y="576619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5" name="Rectangle: Rounded Corners 34">
            <a:extLst>
              <a:ext uri="{FF2B5EF4-FFF2-40B4-BE49-F238E27FC236}">
                <a16:creationId xmlns:a16="http://schemas.microsoft.com/office/drawing/2014/main" id="{65BEB5D0-B667-4B2C-A444-2C049C5B4D3D}"/>
              </a:ext>
            </a:extLst>
          </p:cNvPr>
          <p:cNvSpPr/>
          <p:nvPr/>
        </p:nvSpPr>
        <p:spPr bwMode="auto">
          <a:xfrm>
            <a:off x="8255197" y="1327696"/>
            <a:ext cx="626267" cy="20399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TextBox 39">
            <a:extLst>
              <a:ext uri="{FF2B5EF4-FFF2-40B4-BE49-F238E27FC236}">
                <a16:creationId xmlns:a16="http://schemas.microsoft.com/office/drawing/2014/main" id="{1FDE0EDD-53FE-4943-83C0-142EB648CBD8}"/>
              </a:ext>
            </a:extLst>
          </p:cNvPr>
          <p:cNvSpPr txBox="1"/>
          <p:nvPr/>
        </p:nvSpPr>
        <p:spPr bwMode="auto">
          <a:xfrm>
            <a:off x="4891528" y="575610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16</a:t>
            </a:r>
          </a:p>
        </p:txBody>
      </p:sp>
      <p:sp>
        <p:nvSpPr>
          <p:cNvPr id="41" name="Rectangle 40">
            <a:extLst>
              <a:ext uri="{FF2B5EF4-FFF2-40B4-BE49-F238E27FC236}">
                <a16:creationId xmlns:a16="http://schemas.microsoft.com/office/drawing/2014/main" id="{55079F7E-A6D8-4BEC-88BF-662ED0FE4942}"/>
              </a:ext>
            </a:extLst>
          </p:cNvPr>
          <p:cNvSpPr/>
          <p:nvPr/>
        </p:nvSpPr>
        <p:spPr bwMode="auto">
          <a:xfrm>
            <a:off x="4921674" y="5756107"/>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dirty="0">
              <a:solidFill>
                <a:srgbClr val="000000"/>
              </a:solidFill>
              <a:latin typeface="Arial" charset="0"/>
            </a:endParaRPr>
          </a:p>
        </p:txBody>
      </p:sp>
      <p:sp>
        <p:nvSpPr>
          <p:cNvPr id="42" name="TextBox 41">
            <a:extLst>
              <a:ext uri="{FF2B5EF4-FFF2-40B4-BE49-F238E27FC236}">
                <a16:creationId xmlns:a16="http://schemas.microsoft.com/office/drawing/2014/main" id="{08A718B3-F566-48AC-927E-A0B08AC6635B}"/>
              </a:ext>
            </a:extLst>
          </p:cNvPr>
          <p:cNvSpPr txBox="1"/>
          <p:nvPr/>
        </p:nvSpPr>
        <p:spPr bwMode="auto">
          <a:xfrm>
            <a:off x="5538718" y="5756105"/>
            <a:ext cx="1111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  3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43" name="Rectangle 42">
            <a:extLst>
              <a:ext uri="{FF2B5EF4-FFF2-40B4-BE49-F238E27FC236}">
                <a16:creationId xmlns:a16="http://schemas.microsoft.com/office/drawing/2014/main" id="{A5D951A4-6BDE-4C7C-980E-D0C597B031E5}"/>
              </a:ext>
            </a:extLst>
          </p:cNvPr>
          <p:cNvSpPr/>
          <p:nvPr/>
        </p:nvSpPr>
        <p:spPr bwMode="auto">
          <a:xfrm>
            <a:off x="6784681" y="575918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4" name="Rectangle: Rounded Corners 43">
            <a:extLst>
              <a:ext uri="{FF2B5EF4-FFF2-40B4-BE49-F238E27FC236}">
                <a16:creationId xmlns:a16="http://schemas.microsoft.com/office/drawing/2014/main" id="{3C465AEB-49BF-4EFC-87CF-E7EA74A73AF2}"/>
              </a:ext>
            </a:extLst>
          </p:cNvPr>
          <p:cNvSpPr/>
          <p:nvPr/>
        </p:nvSpPr>
        <p:spPr bwMode="auto">
          <a:xfrm>
            <a:off x="3309494" y="1331638"/>
            <a:ext cx="626267" cy="4146853"/>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7" name="Rectangle: Rounded Corners 46">
            <a:extLst>
              <a:ext uri="{FF2B5EF4-FFF2-40B4-BE49-F238E27FC236}">
                <a16:creationId xmlns:a16="http://schemas.microsoft.com/office/drawing/2014/main" id="{40641AD1-778A-4E8A-9A1B-F5C9C19F9BA1}"/>
              </a:ext>
            </a:extLst>
          </p:cNvPr>
          <p:cNvSpPr/>
          <p:nvPr/>
        </p:nvSpPr>
        <p:spPr bwMode="auto">
          <a:xfrm>
            <a:off x="7544303" y="1327696"/>
            <a:ext cx="626267" cy="20399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8" name="Rectangle: Rounded Corners 47">
            <a:extLst>
              <a:ext uri="{FF2B5EF4-FFF2-40B4-BE49-F238E27FC236}">
                <a16:creationId xmlns:a16="http://schemas.microsoft.com/office/drawing/2014/main" id="{529604AC-275E-42B4-8895-C5DDEF2E2089}"/>
              </a:ext>
            </a:extLst>
          </p:cNvPr>
          <p:cNvSpPr/>
          <p:nvPr/>
        </p:nvSpPr>
        <p:spPr bwMode="auto">
          <a:xfrm>
            <a:off x="7553033" y="3454253"/>
            <a:ext cx="617537" cy="203995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9" name="Rectangle: Rounded Corners 48">
            <a:extLst>
              <a:ext uri="{FF2B5EF4-FFF2-40B4-BE49-F238E27FC236}">
                <a16:creationId xmlns:a16="http://schemas.microsoft.com/office/drawing/2014/main" id="{3323FE98-ACD2-4336-A0BF-BF50E2AFC2FC}"/>
              </a:ext>
            </a:extLst>
          </p:cNvPr>
          <p:cNvSpPr/>
          <p:nvPr/>
        </p:nvSpPr>
        <p:spPr bwMode="auto">
          <a:xfrm>
            <a:off x="6842139" y="1327696"/>
            <a:ext cx="626267" cy="20399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0" name="Rectangle: Rounded Corners 49">
            <a:extLst>
              <a:ext uri="{FF2B5EF4-FFF2-40B4-BE49-F238E27FC236}">
                <a16:creationId xmlns:a16="http://schemas.microsoft.com/office/drawing/2014/main" id="{5DA90EC1-BF88-49FC-877B-016A98EFACC5}"/>
              </a:ext>
            </a:extLst>
          </p:cNvPr>
          <p:cNvSpPr/>
          <p:nvPr/>
        </p:nvSpPr>
        <p:spPr bwMode="auto">
          <a:xfrm>
            <a:off x="6850869" y="3454253"/>
            <a:ext cx="617537" cy="203995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1" name="Rectangle: Rounded Corners 50">
            <a:extLst>
              <a:ext uri="{FF2B5EF4-FFF2-40B4-BE49-F238E27FC236}">
                <a16:creationId xmlns:a16="http://schemas.microsoft.com/office/drawing/2014/main" id="{854485F9-D573-4531-B8B1-050033AB39DF}"/>
              </a:ext>
            </a:extLst>
          </p:cNvPr>
          <p:cNvSpPr/>
          <p:nvPr/>
        </p:nvSpPr>
        <p:spPr bwMode="auto">
          <a:xfrm>
            <a:off x="6126879" y="1327696"/>
            <a:ext cx="626267" cy="20399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2" name="Rectangle: Rounded Corners 51">
            <a:extLst>
              <a:ext uri="{FF2B5EF4-FFF2-40B4-BE49-F238E27FC236}">
                <a16:creationId xmlns:a16="http://schemas.microsoft.com/office/drawing/2014/main" id="{0B1B1309-4CAD-4763-BC3A-3930220B002E}"/>
              </a:ext>
            </a:extLst>
          </p:cNvPr>
          <p:cNvSpPr/>
          <p:nvPr/>
        </p:nvSpPr>
        <p:spPr bwMode="auto">
          <a:xfrm>
            <a:off x="6135609" y="3454253"/>
            <a:ext cx="617537" cy="203995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3" name="Rectangle: Rounded Corners 52">
            <a:extLst>
              <a:ext uri="{FF2B5EF4-FFF2-40B4-BE49-F238E27FC236}">
                <a16:creationId xmlns:a16="http://schemas.microsoft.com/office/drawing/2014/main" id="{4C4225D6-F2E2-4CDF-B557-7B56EE7CC3FB}"/>
              </a:ext>
            </a:extLst>
          </p:cNvPr>
          <p:cNvSpPr/>
          <p:nvPr/>
        </p:nvSpPr>
        <p:spPr bwMode="auto">
          <a:xfrm>
            <a:off x="5437810" y="1327696"/>
            <a:ext cx="626267" cy="20399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4" name="Rectangle: Rounded Corners 53">
            <a:extLst>
              <a:ext uri="{FF2B5EF4-FFF2-40B4-BE49-F238E27FC236}">
                <a16:creationId xmlns:a16="http://schemas.microsoft.com/office/drawing/2014/main" id="{575E2F71-2EB8-44EB-B6F9-1C88018ED004}"/>
              </a:ext>
            </a:extLst>
          </p:cNvPr>
          <p:cNvSpPr/>
          <p:nvPr/>
        </p:nvSpPr>
        <p:spPr bwMode="auto">
          <a:xfrm>
            <a:off x="5446540" y="3454253"/>
            <a:ext cx="617537" cy="203995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5" name="Rectangle: Rounded Corners 54">
            <a:extLst>
              <a:ext uri="{FF2B5EF4-FFF2-40B4-BE49-F238E27FC236}">
                <a16:creationId xmlns:a16="http://schemas.microsoft.com/office/drawing/2014/main" id="{F42D2351-BE2D-4D95-B4FE-CD57F4B52F72}"/>
              </a:ext>
            </a:extLst>
          </p:cNvPr>
          <p:cNvSpPr/>
          <p:nvPr/>
        </p:nvSpPr>
        <p:spPr bwMode="auto">
          <a:xfrm>
            <a:off x="4721405" y="1327696"/>
            <a:ext cx="626267" cy="20399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6" name="Rectangle: Rounded Corners 55">
            <a:extLst>
              <a:ext uri="{FF2B5EF4-FFF2-40B4-BE49-F238E27FC236}">
                <a16:creationId xmlns:a16="http://schemas.microsoft.com/office/drawing/2014/main" id="{9D3A836B-DF2B-4447-9FF8-688879FFACAD}"/>
              </a:ext>
            </a:extLst>
          </p:cNvPr>
          <p:cNvSpPr/>
          <p:nvPr/>
        </p:nvSpPr>
        <p:spPr bwMode="auto">
          <a:xfrm>
            <a:off x="4730135" y="3454253"/>
            <a:ext cx="617537" cy="203995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8" name="Rectangle: Rounded Corners 57">
            <a:extLst>
              <a:ext uri="{FF2B5EF4-FFF2-40B4-BE49-F238E27FC236}">
                <a16:creationId xmlns:a16="http://schemas.microsoft.com/office/drawing/2014/main" id="{E1E4266B-F3BE-4713-8E73-EC16867A70EB}"/>
              </a:ext>
            </a:extLst>
          </p:cNvPr>
          <p:cNvSpPr/>
          <p:nvPr/>
        </p:nvSpPr>
        <p:spPr bwMode="auto">
          <a:xfrm>
            <a:off x="4006647" y="1327696"/>
            <a:ext cx="626267" cy="20399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9" name="Rectangle: Rounded Corners 58">
            <a:extLst>
              <a:ext uri="{FF2B5EF4-FFF2-40B4-BE49-F238E27FC236}">
                <a16:creationId xmlns:a16="http://schemas.microsoft.com/office/drawing/2014/main" id="{C999EA78-C565-4D94-B82E-510FD27EF46E}"/>
              </a:ext>
            </a:extLst>
          </p:cNvPr>
          <p:cNvSpPr/>
          <p:nvPr/>
        </p:nvSpPr>
        <p:spPr bwMode="auto">
          <a:xfrm>
            <a:off x="4015377" y="3454253"/>
            <a:ext cx="617537" cy="203995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0" name="Rectangle: Rounded Corners 59">
            <a:extLst>
              <a:ext uri="{FF2B5EF4-FFF2-40B4-BE49-F238E27FC236}">
                <a16:creationId xmlns:a16="http://schemas.microsoft.com/office/drawing/2014/main" id="{8CA8C9E7-AA3D-421A-AC38-4161630DDFAA}"/>
              </a:ext>
            </a:extLst>
          </p:cNvPr>
          <p:cNvSpPr/>
          <p:nvPr/>
        </p:nvSpPr>
        <p:spPr bwMode="auto">
          <a:xfrm>
            <a:off x="3309494" y="1327696"/>
            <a:ext cx="626267" cy="20399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1" name="Rectangle: Rounded Corners 60">
            <a:extLst>
              <a:ext uri="{FF2B5EF4-FFF2-40B4-BE49-F238E27FC236}">
                <a16:creationId xmlns:a16="http://schemas.microsoft.com/office/drawing/2014/main" id="{D39D9BC3-6078-4C42-B6A8-120FED738E09}"/>
              </a:ext>
            </a:extLst>
          </p:cNvPr>
          <p:cNvSpPr/>
          <p:nvPr/>
        </p:nvSpPr>
        <p:spPr bwMode="auto">
          <a:xfrm>
            <a:off x="3318224" y="3454253"/>
            <a:ext cx="617537" cy="203995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2" name="Rectangle: Rounded Corners 61">
            <a:extLst>
              <a:ext uri="{FF2B5EF4-FFF2-40B4-BE49-F238E27FC236}">
                <a16:creationId xmlns:a16="http://schemas.microsoft.com/office/drawing/2014/main" id="{1F5EE665-18DC-441A-928D-1DBB556EB69C}"/>
              </a:ext>
            </a:extLst>
          </p:cNvPr>
          <p:cNvSpPr/>
          <p:nvPr/>
        </p:nvSpPr>
        <p:spPr bwMode="auto">
          <a:xfrm>
            <a:off x="8256204" y="3454253"/>
            <a:ext cx="617537" cy="203995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70032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44"/>
                                        </p:tgtEl>
                                      </p:cBhvr>
                                    </p:animEffect>
                                    <p:set>
                                      <p:cBhvr>
                                        <p:cTn id="47" dur="1" fill="hold">
                                          <p:stCondLst>
                                            <p:cond delay="499"/>
                                          </p:stCondLst>
                                        </p:cTn>
                                        <p:tgtEl>
                                          <p:spTgt spid="44"/>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5"/>
                                        </p:tgtEl>
                                      </p:cBhvr>
                                    </p:animEffect>
                                    <p:set>
                                      <p:cBhvr>
                                        <p:cTn id="65" dur="1" fill="hold">
                                          <p:stCondLst>
                                            <p:cond delay="499"/>
                                          </p:stCondLst>
                                        </p:cTn>
                                        <p:tgtEl>
                                          <p:spTgt spid="5"/>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500"/>
                                        <p:tgtEl>
                                          <p:spTgt spid="4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500"/>
                                        <p:tgtEl>
                                          <p:spTgt spid="4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fade">
                                      <p:cBhvr>
                                        <p:cTn id="99" dur="500"/>
                                        <p:tgtEl>
                                          <p:spTgt spid="4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500"/>
                                        <p:tgtEl>
                                          <p:spTgt spid="5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fade">
                                      <p:cBhvr>
                                        <p:cTn id="105" dur="500"/>
                                        <p:tgtEl>
                                          <p:spTgt spid="5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500"/>
                                        <p:tgtEl>
                                          <p:spTgt spid="5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fade">
                                      <p:cBhvr>
                                        <p:cTn id="111" dur="500"/>
                                        <p:tgtEl>
                                          <p:spTgt spid="5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fade">
                                      <p:cBhvr>
                                        <p:cTn id="114" dur="500"/>
                                        <p:tgtEl>
                                          <p:spTgt spid="5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Effect transition="in" filter="fade">
                                      <p:cBhvr>
                                        <p:cTn id="117" dur="500"/>
                                        <p:tgtEl>
                                          <p:spTgt spid="5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fade">
                                      <p:cBhvr>
                                        <p:cTn id="120" dur="500"/>
                                        <p:tgtEl>
                                          <p:spTgt spid="5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8"/>
                                        </p:tgtEl>
                                        <p:attrNameLst>
                                          <p:attrName>style.visibility</p:attrName>
                                        </p:attrNameLst>
                                      </p:cBhvr>
                                      <p:to>
                                        <p:strVal val="visible"/>
                                      </p:to>
                                    </p:set>
                                    <p:animEffect transition="in" filter="fade">
                                      <p:cBhvr>
                                        <p:cTn id="123" dur="500"/>
                                        <p:tgtEl>
                                          <p:spTgt spid="5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fade">
                                      <p:cBhvr>
                                        <p:cTn id="126" dur="500"/>
                                        <p:tgtEl>
                                          <p:spTgt spid="5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fade">
                                      <p:cBhvr>
                                        <p:cTn id="129" dur="500"/>
                                        <p:tgtEl>
                                          <p:spTgt spid="6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61"/>
                                        </p:tgtEl>
                                        <p:attrNameLst>
                                          <p:attrName>style.visibility</p:attrName>
                                        </p:attrNameLst>
                                      </p:cBhvr>
                                      <p:to>
                                        <p:strVal val="visible"/>
                                      </p:to>
                                    </p:set>
                                    <p:animEffect transition="in" filter="fade">
                                      <p:cBhvr>
                                        <p:cTn id="132" dur="500"/>
                                        <p:tgtEl>
                                          <p:spTgt spid="6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500"/>
                                        <p:tgtEl>
                                          <p:spTgt spid="62"/>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40"/>
                                        </p:tgtEl>
                                        <p:attrNameLst>
                                          <p:attrName>style.visibility</p:attrName>
                                        </p:attrNameLst>
                                      </p:cBhvr>
                                      <p:to>
                                        <p:strVal val="visible"/>
                                      </p:to>
                                    </p:set>
                                    <p:animEffect transition="in" filter="fade">
                                      <p:cBhvr>
                                        <p:cTn id="14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animBg="1"/>
      <p:bldP spid="7" grpId="0"/>
      <p:bldP spid="8" grpId="0" animBg="1"/>
      <p:bldP spid="8"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8" grpId="0" animBg="1"/>
      <p:bldP spid="35" grpId="0" animBg="1"/>
      <p:bldP spid="40" grpId="0"/>
      <p:bldP spid="41" grpId="0" animBg="1"/>
      <p:bldP spid="42" grpId="0"/>
      <p:bldP spid="43" grpId="0" animBg="1"/>
      <p:bldP spid="44" grpId="0" animBg="1"/>
      <p:bldP spid="44" grpId="1"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8" grpId="0" animBg="1"/>
      <p:bldP spid="59" grpId="0" animBg="1"/>
      <p:bldP spid="60" grpId="0" animBg="1"/>
      <p:bldP spid="61" grpId="0" animBg="1"/>
      <p:bldP spid="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8E93D2-8731-46F3-97C7-581B372DD2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02675" y="3403639"/>
            <a:ext cx="1566267" cy="630000"/>
          </a:xfrm>
          <a:prstGeom prst="rect">
            <a:avLst/>
          </a:prstGeom>
        </p:spPr>
      </p:pic>
      <p:pic>
        <p:nvPicPr>
          <p:cNvPr id="8" name="Picture 7">
            <a:extLst>
              <a:ext uri="{FF2B5EF4-FFF2-40B4-BE49-F238E27FC236}">
                <a16:creationId xmlns:a16="http://schemas.microsoft.com/office/drawing/2014/main" id="{814EC57A-8E84-4218-ABF2-1C69B92B7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7339187" y="2899461"/>
            <a:ext cx="487565" cy="1653898"/>
          </a:xfrm>
          <a:prstGeom prst="rect">
            <a:avLst/>
          </a:prstGeom>
        </p:spPr>
      </p:pic>
      <p:pic>
        <p:nvPicPr>
          <p:cNvPr id="9" name="Picture 8">
            <a:extLst>
              <a:ext uri="{FF2B5EF4-FFF2-40B4-BE49-F238E27FC236}">
                <a16:creationId xmlns:a16="http://schemas.microsoft.com/office/drawing/2014/main" id="{DF7B2643-96B5-4684-AFD5-80886AEEF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11958" y="3403639"/>
            <a:ext cx="864096" cy="630000"/>
          </a:xfrm>
          <a:prstGeom prst="rect">
            <a:avLst/>
          </a:prstGeom>
        </p:spPr>
      </p:pic>
      <p:sp>
        <p:nvSpPr>
          <p:cNvPr id="10" name="Oval 9">
            <a:extLst>
              <a:ext uri="{FF2B5EF4-FFF2-40B4-BE49-F238E27FC236}">
                <a16:creationId xmlns:a16="http://schemas.microsoft.com/office/drawing/2014/main" id="{9C9D9970-CBCD-4F29-9566-8798E8A7DAD2}"/>
              </a:ext>
            </a:extLst>
          </p:cNvPr>
          <p:cNvSpPr/>
          <p:nvPr/>
        </p:nvSpPr>
        <p:spPr bwMode="auto">
          <a:xfrm>
            <a:off x="6470328" y="4408537"/>
            <a:ext cx="783410" cy="783410"/>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1" name="Picture 10">
            <a:extLst>
              <a:ext uri="{FF2B5EF4-FFF2-40B4-BE49-F238E27FC236}">
                <a16:creationId xmlns:a16="http://schemas.microsoft.com/office/drawing/2014/main" id="{0E365760-F9F1-4F3B-B364-2C9A28E6E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994" y="2915298"/>
            <a:ext cx="487565" cy="1653898"/>
          </a:xfrm>
          <a:prstGeom prst="rect">
            <a:avLst/>
          </a:prstGeom>
        </p:spPr>
      </p:pic>
      <p:sp>
        <p:nvSpPr>
          <p:cNvPr id="12" name="Oval 11">
            <a:extLst>
              <a:ext uri="{FF2B5EF4-FFF2-40B4-BE49-F238E27FC236}">
                <a16:creationId xmlns:a16="http://schemas.microsoft.com/office/drawing/2014/main" id="{41F7FB39-9966-4C2F-94D1-6659FE6C82F9}"/>
              </a:ext>
            </a:extLst>
          </p:cNvPr>
          <p:cNvSpPr/>
          <p:nvPr/>
        </p:nvSpPr>
        <p:spPr bwMode="auto">
          <a:xfrm>
            <a:off x="6473531" y="2258411"/>
            <a:ext cx="783410" cy="783410"/>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4" name="Picture 13">
            <a:extLst>
              <a:ext uri="{FF2B5EF4-FFF2-40B4-BE49-F238E27FC236}">
                <a16:creationId xmlns:a16="http://schemas.microsoft.com/office/drawing/2014/main" id="{D6046EC6-876B-4E1E-B712-83C770DDEB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18557" y="2411364"/>
            <a:ext cx="487565" cy="432048"/>
          </a:xfrm>
          <a:prstGeom prst="rect">
            <a:avLst/>
          </a:prstGeom>
        </p:spPr>
      </p:pic>
      <p:pic>
        <p:nvPicPr>
          <p:cNvPr id="15" name="Picture 14">
            <a:extLst>
              <a:ext uri="{FF2B5EF4-FFF2-40B4-BE49-F238E27FC236}">
                <a16:creationId xmlns:a16="http://schemas.microsoft.com/office/drawing/2014/main" id="{30EBCFB7-CC2A-4D7F-B0ED-398F8A40786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618557" y="4579181"/>
            <a:ext cx="487565" cy="467180"/>
          </a:xfrm>
          <a:prstGeom prst="rect">
            <a:avLst/>
          </a:prstGeom>
        </p:spPr>
      </p:pic>
      <p:pic>
        <p:nvPicPr>
          <p:cNvPr id="16" name="Picture 15">
            <a:extLst>
              <a:ext uri="{FF2B5EF4-FFF2-40B4-BE49-F238E27FC236}">
                <a16:creationId xmlns:a16="http://schemas.microsoft.com/office/drawing/2014/main" id="{94899175-FFE0-4AF3-9FA8-5D4ED0B7737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46380" y="4560770"/>
            <a:ext cx="3429321" cy="504002"/>
          </a:xfrm>
          <a:prstGeom prst="rect">
            <a:avLst/>
          </a:prstGeom>
        </p:spPr>
      </p:pic>
      <p:pic>
        <p:nvPicPr>
          <p:cNvPr id="17" name="Picture 16">
            <a:extLst>
              <a:ext uri="{FF2B5EF4-FFF2-40B4-BE49-F238E27FC236}">
                <a16:creationId xmlns:a16="http://schemas.microsoft.com/office/drawing/2014/main" id="{F545CA4F-201E-4832-B80A-54301CA935D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642301" y="2335116"/>
            <a:ext cx="3429321" cy="630000"/>
          </a:xfrm>
          <a:prstGeom prst="rect">
            <a:avLst/>
          </a:prstGeom>
        </p:spPr>
      </p:pic>
    </p:spTree>
    <p:extLst>
      <p:ext uri="{BB962C8B-B14F-4D97-AF65-F5344CB8AC3E}">
        <p14:creationId xmlns:p14="http://schemas.microsoft.com/office/powerpoint/2010/main" val="21557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grpId="0" nodeType="afterEffect">
                                  <p:stCondLst>
                                    <p:cond delay="2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500"/>
                            </p:stCondLst>
                            <p:childTnLst>
                              <p:par>
                                <p:cTn id="34" presetID="10" presetClass="entr" presetSubtype="0" fill="hold" grpId="0" nodeType="afterEffect">
                                  <p:stCondLst>
                                    <p:cond delay="2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CA72E5-9C13-4240-92BE-93318282D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577" y="1065342"/>
            <a:ext cx="7839279" cy="3728438"/>
          </a:xfrm>
          <a:prstGeom prst="rect">
            <a:avLst/>
          </a:prstGeom>
        </p:spPr>
      </p:pic>
      <p:pic>
        <p:nvPicPr>
          <p:cNvPr id="11" name="Picture 10">
            <a:extLst>
              <a:ext uri="{FF2B5EF4-FFF2-40B4-BE49-F238E27FC236}">
                <a16:creationId xmlns:a16="http://schemas.microsoft.com/office/drawing/2014/main" id="{083F50AF-FA96-47ED-847A-5B999FD0E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9577" y="969743"/>
            <a:ext cx="7839279" cy="3919639"/>
          </a:xfrm>
          <a:prstGeom prst="rect">
            <a:avLst/>
          </a:prstGeom>
        </p:spPr>
      </p:pic>
      <p:sp>
        <p:nvSpPr>
          <p:cNvPr id="12" name="TextBox 11">
            <a:extLst>
              <a:ext uri="{FF2B5EF4-FFF2-40B4-BE49-F238E27FC236}">
                <a16:creationId xmlns:a16="http://schemas.microsoft.com/office/drawing/2014/main" id="{221666A8-885D-4865-A570-0FE2FD7112A1}"/>
              </a:ext>
            </a:extLst>
          </p:cNvPr>
          <p:cNvSpPr txBox="1"/>
          <p:nvPr/>
        </p:nvSpPr>
        <p:spPr bwMode="auto">
          <a:xfrm>
            <a:off x="5108287" y="5076597"/>
            <a:ext cx="19754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 groups of 6</a:t>
            </a:r>
          </a:p>
        </p:txBody>
      </p:sp>
      <p:sp>
        <p:nvSpPr>
          <p:cNvPr id="13" name="TextBox 12">
            <a:extLst>
              <a:ext uri="{FF2B5EF4-FFF2-40B4-BE49-F238E27FC236}">
                <a16:creationId xmlns:a16="http://schemas.microsoft.com/office/drawing/2014/main" id="{AC8BD0E1-CF35-4886-A1C2-0937F744FA2B}"/>
              </a:ext>
            </a:extLst>
          </p:cNvPr>
          <p:cNvSpPr txBox="1"/>
          <p:nvPr/>
        </p:nvSpPr>
        <p:spPr bwMode="auto">
          <a:xfrm>
            <a:off x="4367809" y="5538262"/>
            <a:ext cx="37286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 × 6 = 30	 five 6s are 30</a:t>
            </a:r>
          </a:p>
        </p:txBody>
      </p:sp>
      <p:sp>
        <p:nvSpPr>
          <p:cNvPr id="14" name="TextBox 13">
            <a:extLst>
              <a:ext uri="{FF2B5EF4-FFF2-40B4-BE49-F238E27FC236}">
                <a16:creationId xmlns:a16="http://schemas.microsoft.com/office/drawing/2014/main" id="{16A98E59-4A05-4E8D-9394-D812319F41DD}"/>
              </a:ext>
            </a:extLst>
          </p:cNvPr>
          <p:cNvSpPr txBox="1"/>
          <p:nvPr/>
        </p:nvSpPr>
        <p:spPr bwMode="auto">
          <a:xfrm>
            <a:off x="4367808" y="5942327"/>
            <a:ext cx="42484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 × 5 = 30	 6, five times is 30</a:t>
            </a:r>
          </a:p>
        </p:txBody>
      </p:sp>
      <p:pic>
        <p:nvPicPr>
          <p:cNvPr id="15" name="Picture 14">
            <a:extLst>
              <a:ext uri="{FF2B5EF4-FFF2-40B4-BE49-F238E27FC236}">
                <a16:creationId xmlns:a16="http://schemas.microsoft.com/office/drawing/2014/main" id="{21FEE157-FE23-4457-9D28-D3DF2AC252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577" y="840682"/>
            <a:ext cx="7839279" cy="4177761"/>
          </a:xfrm>
          <a:prstGeom prst="rect">
            <a:avLst/>
          </a:prstGeom>
        </p:spPr>
      </p:pic>
      <p:sp>
        <p:nvSpPr>
          <p:cNvPr id="16" name="TextBox 15">
            <a:extLst>
              <a:ext uri="{FF2B5EF4-FFF2-40B4-BE49-F238E27FC236}">
                <a16:creationId xmlns:a16="http://schemas.microsoft.com/office/drawing/2014/main" id="{B16F59D9-1588-440F-B036-ABA6F67F90B1}"/>
              </a:ext>
            </a:extLst>
          </p:cNvPr>
          <p:cNvSpPr txBox="1"/>
          <p:nvPr/>
        </p:nvSpPr>
        <p:spPr bwMode="auto">
          <a:xfrm>
            <a:off x="4367809" y="5532190"/>
            <a:ext cx="37286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 × 3 = 15	 five 3s are 15</a:t>
            </a:r>
          </a:p>
        </p:txBody>
      </p:sp>
      <p:sp>
        <p:nvSpPr>
          <p:cNvPr id="17" name="TextBox 16">
            <a:extLst>
              <a:ext uri="{FF2B5EF4-FFF2-40B4-BE49-F238E27FC236}">
                <a16:creationId xmlns:a16="http://schemas.microsoft.com/office/drawing/2014/main" id="{49B8F22A-B27B-452A-8DD1-568CD534F8CE}"/>
              </a:ext>
            </a:extLst>
          </p:cNvPr>
          <p:cNvSpPr txBox="1"/>
          <p:nvPr/>
        </p:nvSpPr>
        <p:spPr bwMode="auto">
          <a:xfrm>
            <a:off x="4367808" y="5936255"/>
            <a:ext cx="42484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 × 5 = 15	 3, five times is 15</a:t>
            </a:r>
          </a:p>
        </p:txBody>
      </p:sp>
      <p:sp>
        <p:nvSpPr>
          <p:cNvPr id="18" name="TextBox 17">
            <a:extLst>
              <a:ext uri="{FF2B5EF4-FFF2-40B4-BE49-F238E27FC236}">
                <a16:creationId xmlns:a16="http://schemas.microsoft.com/office/drawing/2014/main" id="{1A20D272-564B-40BA-AC73-B5FE0EF50982}"/>
              </a:ext>
            </a:extLst>
          </p:cNvPr>
          <p:cNvSpPr txBox="1"/>
          <p:nvPr/>
        </p:nvSpPr>
        <p:spPr bwMode="auto">
          <a:xfrm>
            <a:off x="5107984" y="5076597"/>
            <a:ext cx="19754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 groups of 3</a:t>
            </a:r>
          </a:p>
        </p:txBody>
      </p:sp>
    </p:spTree>
    <p:extLst>
      <p:ext uri="{BB962C8B-B14F-4D97-AF65-F5344CB8AC3E}">
        <p14:creationId xmlns:p14="http://schemas.microsoft.com/office/powerpoint/2010/main" val="254264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2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6BAED6-EF2B-4449-B5D1-08373C3C6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000" y="845965"/>
            <a:ext cx="6816764" cy="3632836"/>
          </a:xfrm>
          <a:prstGeom prst="rect">
            <a:avLst/>
          </a:prstGeom>
        </p:spPr>
      </p:pic>
      <p:sp>
        <p:nvSpPr>
          <p:cNvPr id="4" name="TextBox 3">
            <a:extLst>
              <a:ext uri="{FF2B5EF4-FFF2-40B4-BE49-F238E27FC236}">
                <a16:creationId xmlns:a16="http://schemas.microsoft.com/office/drawing/2014/main" id="{8E7443D9-273A-40D3-9323-584677659942}"/>
              </a:ext>
            </a:extLst>
          </p:cNvPr>
          <p:cNvSpPr txBox="1"/>
          <p:nvPr/>
        </p:nvSpPr>
        <p:spPr bwMode="auto">
          <a:xfrm>
            <a:off x="2786174" y="4689407"/>
            <a:ext cx="19754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 groups of 6</a:t>
            </a:r>
          </a:p>
        </p:txBody>
      </p:sp>
      <p:sp>
        <p:nvSpPr>
          <p:cNvPr id="5" name="TextBox 4">
            <a:extLst>
              <a:ext uri="{FF2B5EF4-FFF2-40B4-BE49-F238E27FC236}">
                <a16:creationId xmlns:a16="http://schemas.microsoft.com/office/drawing/2014/main" id="{D8A0232C-6E64-4302-B29D-BDAB635E51E2}"/>
              </a:ext>
            </a:extLst>
          </p:cNvPr>
          <p:cNvSpPr txBox="1"/>
          <p:nvPr/>
        </p:nvSpPr>
        <p:spPr bwMode="auto">
          <a:xfrm>
            <a:off x="1847529" y="5151072"/>
            <a:ext cx="3728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defTabSz="763588"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 × 6 = 30	 five 6s are 30</a:t>
            </a:r>
          </a:p>
        </p:txBody>
      </p:sp>
      <p:sp>
        <p:nvSpPr>
          <p:cNvPr id="6" name="TextBox 5">
            <a:extLst>
              <a:ext uri="{FF2B5EF4-FFF2-40B4-BE49-F238E27FC236}">
                <a16:creationId xmlns:a16="http://schemas.microsoft.com/office/drawing/2014/main" id="{B517010F-7F78-4E63-A7B9-179DB99057E2}"/>
              </a:ext>
            </a:extLst>
          </p:cNvPr>
          <p:cNvSpPr txBox="1"/>
          <p:nvPr/>
        </p:nvSpPr>
        <p:spPr bwMode="auto">
          <a:xfrm>
            <a:off x="1847528" y="5555137"/>
            <a:ext cx="4248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defTabSz="809625"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 × 5 = 30	6, five times is 20</a:t>
            </a:r>
          </a:p>
        </p:txBody>
      </p:sp>
      <p:sp>
        <p:nvSpPr>
          <p:cNvPr id="7" name="TextBox 6">
            <a:extLst>
              <a:ext uri="{FF2B5EF4-FFF2-40B4-BE49-F238E27FC236}">
                <a16:creationId xmlns:a16="http://schemas.microsoft.com/office/drawing/2014/main" id="{A5712751-BA5F-4918-BC4D-6C0E2BD8F883}"/>
              </a:ext>
            </a:extLst>
          </p:cNvPr>
          <p:cNvSpPr txBox="1"/>
          <p:nvPr/>
        </p:nvSpPr>
        <p:spPr bwMode="auto">
          <a:xfrm>
            <a:off x="6318406" y="5151072"/>
            <a:ext cx="3728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tabLst>
                <a:tab pos="1617663" algn="l"/>
              </a:tabLst>
            </a:pPr>
            <a:r>
              <a:rPr lang="en-GB" sz="2400" dirty="0">
                <a:solidFill>
                  <a:srgbClr val="000000"/>
                </a:solidFill>
                <a:latin typeface="Myriad Pro" panose="020B0503030403020204" pitchFamily="34" charset="0"/>
                <a:ea typeface="Myriad Pro Semibold" charset="0"/>
                <a:cs typeface="Myriad Pro Semibold" charset="0"/>
              </a:rPr>
              <a:t>5 × 3 = 15	five 3s are 15</a:t>
            </a:r>
          </a:p>
        </p:txBody>
      </p:sp>
      <p:sp>
        <p:nvSpPr>
          <p:cNvPr id="8" name="TextBox 7">
            <a:extLst>
              <a:ext uri="{FF2B5EF4-FFF2-40B4-BE49-F238E27FC236}">
                <a16:creationId xmlns:a16="http://schemas.microsoft.com/office/drawing/2014/main" id="{C672DE5F-40F2-4F79-93CE-99E230E97442}"/>
              </a:ext>
            </a:extLst>
          </p:cNvPr>
          <p:cNvSpPr txBox="1"/>
          <p:nvPr/>
        </p:nvSpPr>
        <p:spPr bwMode="auto">
          <a:xfrm>
            <a:off x="6318405" y="5555137"/>
            <a:ext cx="4248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defTabSz="809625"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 × 5 = 15	3, five times is 15</a:t>
            </a:r>
          </a:p>
        </p:txBody>
      </p:sp>
      <p:pic>
        <p:nvPicPr>
          <p:cNvPr id="9" name="Picture 8">
            <a:extLst>
              <a:ext uri="{FF2B5EF4-FFF2-40B4-BE49-F238E27FC236}">
                <a16:creationId xmlns:a16="http://schemas.microsoft.com/office/drawing/2014/main" id="{A12E73B1-D458-4A58-86CD-C7A5C4CBB7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504" y="975026"/>
            <a:ext cx="6816764" cy="3408382"/>
          </a:xfrm>
          <a:prstGeom prst="rect">
            <a:avLst/>
          </a:prstGeom>
        </p:spPr>
      </p:pic>
      <p:sp>
        <p:nvSpPr>
          <p:cNvPr id="10" name="TextBox 9">
            <a:extLst>
              <a:ext uri="{FF2B5EF4-FFF2-40B4-BE49-F238E27FC236}">
                <a16:creationId xmlns:a16="http://schemas.microsoft.com/office/drawing/2014/main" id="{E58DBCD0-5FE5-4EB3-87D1-195B54479BE3}"/>
              </a:ext>
            </a:extLst>
          </p:cNvPr>
          <p:cNvSpPr txBox="1"/>
          <p:nvPr/>
        </p:nvSpPr>
        <p:spPr bwMode="auto">
          <a:xfrm>
            <a:off x="7212412" y="4689407"/>
            <a:ext cx="19754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 groups of 3</a:t>
            </a:r>
          </a:p>
        </p:txBody>
      </p:sp>
      <p:cxnSp>
        <p:nvCxnSpPr>
          <p:cNvPr id="14" name="Straight Connector 13">
            <a:extLst>
              <a:ext uri="{FF2B5EF4-FFF2-40B4-BE49-F238E27FC236}">
                <a16:creationId xmlns:a16="http://schemas.microsoft.com/office/drawing/2014/main" id="{E7D4EAE3-4548-48F3-ADA1-0AD5CE14035A}"/>
              </a:ext>
            </a:extLst>
          </p:cNvPr>
          <p:cNvCxnSpPr/>
          <p:nvPr/>
        </p:nvCxnSpPr>
        <p:spPr bwMode="auto">
          <a:xfrm>
            <a:off x="6013944" y="845966"/>
            <a:ext cx="0" cy="5463355"/>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88119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53814C-87BC-4069-AF10-FF4BC272455A}"/>
              </a:ext>
            </a:extLst>
          </p:cNvPr>
          <p:cNvSpPr/>
          <p:nvPr/>
        </p:nvSpPr>
        <p:spPr>
          <a:xfrm>
            <a:off x="2279576" y="900957"/>
            <a:ext cx="7632848" cy="830997"/>
          </a:xfrm>
          <a:prstGeom prst="rect">
            <a:avLst/>
          </a:prstGeom>
        </p:spPr>
        <p:txBody>
          <a:bodyPr wrap="square">
            <a:spAutoFit/>
          </a:bodyPr>
          <a:lstStyle/>
          <a:p>
            <a:pPr algn="ctr" fontAlgn="base">
              <a:spcBef>
                <a:spcPct val="20000"/>
              </a:spcBef>
              <a:spcAft>
                <a:spcPct val="0"/>
              </a:spcAft>
              <a:buClr>
                <a:srgbClr val="00628C"/>
              </a:buClr>
            </a:pPr>
            <a:r>
              <a:rPr lang="en-US" sz="2400" dirty="0">
                <a:solidFill>
                  <a:srgbClr val="000000"/>
                </a:solidFill>
                <a:latin typeface="Comic Sans MS" panose="030F0702030302020204" pitchFamily="66" charset="0"/>
              </a:rPr>
              <a:t>What is Maria's score? Who wins with the highest score?</a:t>
            </a:r>
            <a:endParaRPr lang="en-GB" sz="2400" dirty="0">
              <a:solidFill>
                <a:srgbClr val="000000"/>
              </a:solidFill>
              <a:latin typeface="Comic Sans MS" panose="030F0702030302020204" pitchFamily="66" charset="0"/>
            </a:endParaRPr>
          </a:p>
        </p:txBody>
      </p:sp>
      <p:pic>
        <p:nvPicPr>
          <p:cNvPr id="6" name="Picture 5">
            <a:extLst>
              <a:ext uri="{FF2B5EF4-FFF2-40B4-BE49-F238E27FC236}">
                <a16:creationId xmlns:a16="http://schemas.microsoft.com/office/drawing/2014/main" id="{8CB3516B-E590-4E67-BB53-633409D6F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528" y="2358440"/>
            <a:ext cx="3804918" cy="2762868"/>
          </a:xfrm>
          <a:prstGeom prst="rect">
            <a:avLst/>
          </a:prstGeom>
        </p:spPr>
      </p:pic>
      <p:pic>
        <p:nvPicPr>
          <p:cNvPr id="8" name="Picture 7">
            <a:extLst>
              <a:ext uri="{FF2B5EF4-FFF2-40B4-BE49-F238E27FC236}">
                <a16:creationId xmlns:a16="http://schemas.microsoft.com/office/drawing/2014/main" id="{E6F60641-B00B-4C8C-8879-20F85C5B8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557" y="2348880"/>
            <a:ext cx="3795359" cy="2781988"/>
          </a:xfrm>
          <a:prstGeom prst="rect">
            <a:avLst/>
          </a:prstGeom>
        </p:spPr>
      </p:pic>
      <p:sp>
        <p:nvSpPr>
          <p:cNvPr id="9" name="Rectangle 8">
            <a:extLst>
              <a:ext uri="{FF2B5EF4-FFF2-40B4-BE49-F238E27FC236}">
                <a16:creationId xmlns:a16="http://schemas.microsoft.com/office/drawing/2014/main" id="{E1FC187D-1803-45D8-B6B0-EC26E9477655}"/>
              </a:ext>
            </a:extLst>
          </p:cNvPr>
          <p:cNvSpPr/>
          <p:nvPr/>
        </p:nvSpPr>
        <p:spPr>
          <a:xfrm>
            <a:off x="2855640" y="5121307"/>
            <a:ext cx="1584176" cy="461665"/>
          </a:xfrm>
          <a:prstGeom prst="rect">
            <a:avLst/>
          </a:prstGeom>
        </p:spPr>
        <p:txBody>
          <a:bodyPr wrap="square">
            <a:spAutoFit/>
          </a:bodyPr>
          <a:lstStyle/>
          <a:p>
            <a:pPr algn="ctr" fontAlgn="base">
              <a:spcBef>
                <a:spcPct val="20000"/>
              </a:spcBef>
              <a:spcAft>
                <a:spcPct val="0"/>
              </a:spcAft>
              <a:buClr>
                <a:srgbClr val="00628C"/>
              </a:buClr>
            </a:pPr>
            <a:r>
              <a:rPr lang="en-US" sz="2400" dirty="0">
                <a:solidFill>
                  <a:srgbClr val="000000"/>
                </a:solidFill>
                <a:latin typeface="Comic Sans MS" panose="030F0702030302020204" pitchFamily="66" charset="0"/>
              </a:rPr>
              <a:t>score: 24</a:t>
            </a:r>
            <a:endParaRPr lang="en-GB" sz="2400" dirty="0">
              <a:solidFill>
                <a:srgbClr val="000000"/>
              </a:solidFill>
              <a:latin typeface="Comic Sans MS" panose="030F0702030302020204" pitchFamily="66" charset="0"/>
            </a:endParaRPr>
          </a:p>
        </p:txBody>
      </p:sp>
      <p:sp>
        <p:nvSpPr>
          <p:cNvPr id="10" name="Rectangle 9">
            <a:extLst>
              <a:ext uri="{FF2B5EF4-FFF2-40B4-BE49-F238E27FC236}">
                <a16:creationId xmlns:a16="http://schemas.microsoft.com/office/drawing/2014/main" id="{0D57968F-EB0A-4DC1-9FE6-6F82562AF161}"/>
              </a:ext>
            </a:extLst>
          </p:cNvPr>
          <p:cNvSpPr/>
          <p:nvPr/>
        </p:nvSpPr>
        <p:spPr>
          <a:xfrm>
            <a:off x="7680176" y="5121309"/>
            <a:ext cx="1368152" cy="461665"/>
          </a:xfrm>
          <a:prstGeom prst="rect">
            <a:avLst/>
          </a:prstGeom>
        </p:spPr>
        <p:txBody>
          <a:bodyPr wrap="square">
            <a:spAutoFit/>
          </a:bodyPr>
          <a:lstStyle/>
          <a:p>
            <a:pPr algn="ctr" fontAlgn="base">
              <a:spcBef>
                <a:spcPct val="20000"/>
              </a:spcBef>
              <a:spcAft>
                <a:spcPct val="0"/>
              </a:spcAft>
              <a:buClr>
                <a:srgbClr val="00628C"/>
              </a:buClr>
            </a:pPr>
            <a:r>
              <a:rPr lang="en-US" sz="2400" dirty="0">
                <a:solidFill>
                  <a:srgbClr val="000000"/>
                </a:solidFill>
                <a:latin typeface="Comic Sans MS" panose="030F0702030302020204" pitchFamily="66" charset="0"/>
              </a:rPr>
              <a:t>score: </a:t>
            </a:r>
            <a:endParaRPr lang="en-GB" sz="2400" dirty="0">
              <a:solidFill>
                <a:srgbClr val="00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DB7EB1BB-58CD-4928-B8D9-00D4547A4C54}"/>
              </a:ext>
            </a:extLst>
          </p:cNvPr>
          <p:cNvSpPr/>
          <p:nvPr/>
        </p:nvSpPr>
        <p:spPr>
          <a:xfrm>
            <a:off x="8707116" y="5121307"/>
            <a:ext cx="351656" cy="461665"/>
          </a:xfrm>
          <a:prstGeom prst="rect">
            <a:avLst/>
          </a:prstGeom>
        </p:spPr>
        <p:txBody>
          <a:bodyPr wrap="square">
            <a:spAutoFit/>
          </a:bodyPr>
          <a:lstStyle/>
          <a:p>
            <a:pPr algn="ctr" fontAlgn="base">
              <a:spcBef>
                <a:spcPct val="20000"/>
              </a:spcBef>
              <a:spcAft>
                <a:spcPct val="0"/>
              </a:spcAft>
              <a:buClr>
                <a:srgbClr val="00628C"/>
              </a:buClr>
            </a:pPr>
            <a:r>
              <a:rPr lang="en-US" sz="2400" dirty="0">
                <a:solidFill>
                  <a:srgbClr val="000000"/>
                </a:solidFill>
                <a:latin typeface="Myriad Pro" panose="020B0503030403020204" pitchFamily="34" charset="0"/>
              </a:rPr>
              <a:t>? </a:t>
            </a:r>
            <a:endParaRPr lang="en-GB" sz="2400" dirty="0">
              <a:solidFill>
                <a:srgbClr val="000000"/>
              </a:solidFill>
              <a:latin typeface="Myriad Pro" panose="020B0503030403020204" pitchFamily="34" charset="0"/>
            </a:endParaRPr>
          </a:p>
        </p:txBody>
      </p:sp>
      <p:sp>
        <p:nvSpPr>
          <p:cNvPr id="12" name="Rectangle 11">
            <a:extLst>
              <a:ext uri="{FF2B5EF4-FFF2-40B4-BE49-F238E27FC236}">
                <a16:creationId xmlns:a16="http://schemas.microsoft.com/office/drawing/2014/main" id="{F73D8F80-F225-4F63-92B9-4C91517A632C}"/>
              </a:ext>
            </a:extLst>
          </p:cNvPr>
          <p:cNvSpPr/>
          <p:nvPr/>
        </p:nvSpPr>
        <p:spPr>
          <a:xfrm>
            <a:off x="8636812" y="5121308"/>
            <a:ext cx="607876" cy="461665"/>
          </a:xfrm>
          <a:prstGeom prst="rect">
            <a:avLst/>
          </a:prstGeom>
        </p:spPr>
        <p:txBody>
          <a:bodyPr wrap="square">
            <a:spAutoFit/>
          </a:bodyPr>
          <a:lstStyle/>
          <a:p>
            <a:pPr algn="ctr" fontAlgn="base">
              <a:spcBef>
                <a:spcPct val="20000"/>
              </a:spcBef>
              <a:spcAft>
                <a:spcPct val="0"/>
              </a:spcAft>
              <a:buClr>
                <a:srgbClr val="00628C"/>
              </a:buClr>
            </a:pPr>
            <a:r>
              <a:rPr lang="en-US" sz="2400" dirty="0">
                <a:solidFill>
                  <a:srgbClr val="000000"/>
                </a:solidFill>
                <a:latin typeface="Comic Sans MS" panose="030F0702030302020204" pitchFamily="66" charset="0"/>
              </a:rPr>
              <a:t>12</a:t>
            </a:r>
            <a:r>
              <a:rPr lang="en-US" sz="2400" dirty="0">
                <a:solidFill>
                  <a:srgbClr val="000000"/>
                </a:solidFill>
                <a:latin typeface="Myriad Pro" panose="020B0503030403020204" pitchFamily="34" charset="0"/>
              </a:rPr>
              <a:t> </a:t>
            </a:r>
            <a:endParaRPr lang="en-GB" sz="2400" dirty="0">
              <a:solidFill>
                <a:srgbClr val="000000"/>
              </a:solidFill>
              <a:latin typeface="Myriad Pro" panose="020B0503030403020204" pitchFamily="34" charset="0"/>
            </a:endParaRPr>
          </a:p>
        </p:txBody>
      </p:sp>
      <p:sp>
        <p:nvSpPr>
          <p:cNvPr id="13" name="Rectangle 12">
            <a:extLst>
              <a:ext uri="{FF2B5EF4-FFF2-40B4-BE49-F238E27FC236}">
                <a16:creationId xmlns:a16="http://schemas.microsoft.com/office/drawing/2014/main" id="{49E20806-92FE-4A52-9EDF-86A1601DD8DE}"/>
              </a:ext>
            </a:extLst>
          </p:cNvPr>
          <p:cNvSpPr/>
          <p:nvPr/>
        </p:nvSpPr>
        <p:spPr>
          <a:xfrm>
            <a:off x="2639616" y="5582972"/>
            <a:ext cx="2016224" cy="830997"/>
          </a:xfrm>
          <a:prstGeom prst="rect">
            <a:avLst/>
          </a:prstGeom>
        </p:spPr>
        <p:txBody>
          <a:bodyPr wrap="square">
            <a:spAutoFit/>
          </a:bodyPr>
          <a:lstStyle/>
          <a:p>
            <a:pPr algn="ctr" fontAlgn="base">
              <a:spcBef>
                <a:spcPct val="20000"/>
              </a:spcBef>
              <a:spcAft>
                <a:spcPct val="0"/>
              </a:spcAft>
              <a:buClr>
                <a:srgbClr val="00628C"/>
              </a:buClr>
            </a:pPr>
            <a:r>
              <a:rPr lang="en-US" sz="2400" dirty="0">
                <a:solidFill>
                  <a:srgbClr val="000000"/>
                </a:solidFill>
                <a:latin typeface="Comic Sans MS" panose="030F0702030302020204" pitchFamily="66" charset="0"/>
              </a:rPr>
              <a:t>winning score</a:t>
            </a:r>
            <a:endParaRPr lang="en-GB" sz="2400" dirty="0">
              <a:solidFill>
                <a:srgbClr val="000000"/>
              </a:solidFill>
              <a:latin typeface="Comic Sans MS" panose="030F0702030302020204" pitchFamily="66" charset="0"/>
            </a:endParaRPr>
          </a:p>
        </p:txBody>
      </p:sp>
      <p:sp>
        <p:nvSpPr>
          <p:cNvPr id="14" name="Rectangle 13">
            <a:extLst>
              <a:ext uri="{FF2B5EF4-FFF2-40B4-BE49-F238E27FC236}">
                <a16:creationId xmlns:a16="http://schemas.microsoft.com/office/drawing/2014/main" id="{8506CAD5-1936-4908-9FCC-CC3E345D0950}"/>
              </a:ext>
            </a:extLst>
          </p:cNvPr>
          <p:cNvSpPr/>
          <p:nvPr/>
        </p:nvSpPr>
        <p:spPr>
          <a:xfrm>
            <a:off x="3209927" y="1653016"/>
            <a:ext cx="1080120" cy="461665"/>
          </a:xfrm>
          <a:prstGeom prst="rect">
            <a:avLst/>
          </a:prstGeom>
        </p:spPr>
        <p:txBody>
          <a:bodyPr wrap="square">
            <a:spAutoFit/>
          </a:bodyPr>
          <a:lstStyle/>
          <a:p>
            <a:pPr algn="ctr" fontAlgn="base">
              <a:spcBef>
                <a:spcPct val="20000"/>
              </a:spcBef>
              <a:spcAft>
                <a:spcPct val="0"/>
              </a:spcAft>
              <a:buClr>
                <a:srgbClr val="00628C"/>
              </a:buClr>
            </a:pPr>
            <a:r>
              <a:rPr lang="en-US" sz="2400" dirty="0">
                <a:solidFill>
                  <a:srgbClr val="000000"/>
                </a:solidFill>
                <a:latin typeface="Comic Sans MS" panose="030F0702030302020204" pitchFamily="66" charset="0"/>
              </a:rPr>
              <a:t>Peter</a:t>
            </a:r>
            <a:endParaRPr lang="en-GB" sz="2400" dirty="0">
              <a:solidFill>
                <a:srgbClr val="000000"/>
              </a:solidFill>
              <a:latin typeface="Comic Sans MS" panose="030F0702030302020204" pitchFamily="66" charset="0"/>
            </a:endParaRPr>
          </a:p>
        </p:txBody>
      </p:sp>
      <p:sp>
        <p:nvSpPr>
          <p:cNvPr id="15" name="Rectangle 14">
            <a:extLst>
              <a:ext uri="{FF2B5EF4-FFF2-40B4-BE49-F238E27FC236}">
                <a16:creationId xmlns:a16="http://schemas.microsoft.com/office/drawing/2014/main" id="{EAF5DC1B-A5E7-4A0A-BF6D-BFDDE422CF6C}"/>
              </a:ext>
            </a:extLst>
          </p:cNvPr>
          <p:cNvSpPr/>
          <p:nvPr/>
        </p:nvSpPr>
        <p:spPr>
          <a:xfrm>
            <a:off x="7824192" y="1602241"/>
            <a:ext cx="1080120"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Comic Sans MS" panose="030F0702030302020204" pitchFamily="66" charset="0"/>
              </a:rPr>
              <a:t>Maria</a:t>
            </a:r>
          </a:p>
        </p:txBody>
      </p:sp>
    </p:spTree>
    <p:extLst>
      <p:ext uri="{BB962C8B-B14F-4D97-AF65-F5344CB8AC3E}">
        <p14:creationId xmlns:p14="http://schemas.microsoft.com/office/powerpoint/2010/main" val="31597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3B213578-2AA6-45F1-B06B-9859C1EAF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361" y="757658"/>
            <a:ext cx="1463166" cy="5342685"/>
          </a:xfrm>
          <a:prstGeom prst="rect">
            <a:avLst/>
          </a:prstGeom>
        </p:spPr>
      </p:pic>
      <p:pic>
        <p:nvPicPr>
          <p:cNvPr id="36" name="Picture 35">
            <a:extLst>
              <a:ext uri="{FF2B5EF4-FFF2-40B4-BE49-F238E27FC236}">
                <a16:creationId xmlns:a16="http://schemas.microsoft.com/office/drawing/2014/main" id="{5BC8FE02-F6EF-43AF-BF03-30247B60C5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8216" y="3284558"/>
            <a:ext cx="1463167" cy="1377815"/>
          </a:xfrm>
          <a:prstGeom prst="rect">
            <a:avLst/>
          </a:prstGeom>
        </p:spPr>
      </p:pic>
      <p:grpSp>
        <p:nvGrpSpPr>
          <p:cNvPr id="37" name="Group 36">
            <a:extLst>
              <a:ext uri="{FF2B5EF4-FFF2-40B4-BE49-F238E27FC236}">
                <a16:creationId xmlns:a16="http://schemas.microsoft.com/office/drawing/2014/main" id="{A5CED5DF-6239-48F9-87D6-132C89C62C3B}"/>
              </a:ext>
            </a:extLst>
          </p:cNvPr>
          <p:cNvGrpSpPr/>
          <p:nvPr/>
        </p:nvGrpSpPr>
        <p:grpSpPr>
          <a:xfrm>
            <a:off x="2030338" y="5056035"/>
            <a:ext cx="8110686" cy="687722"/>
            <a:chOff x="506338" y="5056035"/>
            <a:chExt cx="8110686" cy="687722"/>
          </a:xfrm>
        </p:grpSpPr>
        <p:pic>
          <p:nvPicPr>
            <p:cNvPr id="38" name="Picture 37">
              <a:extLst>
                <a:ext uri="{FF2B5EF4-FFF2-40B4-BE49-F238E27FC236}">
                  <a16:creationId xmlns:a16="http://schemas.microsoft.com/office/drawing/2014/main" id="{5C5CBA61-C876-47DA-B01A-C4C5C6CDA7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905" y="5056035"/>
              <a:ext cx="7703278" cy="233434"/>
            </a:xfrm>
            <a:prstGeom prst="rect">
              <a:avLst/>
            </a:prstGeom>
          </p:spPr>
        </p:pic>
        <p:sp>
          <p:nvSpPr>
            <p:cNvPr id="39" name="TextBox 38">
              <a:extLst>
                <a:ext uri="{FF2B5EF4-FFF2-40B4-BE49-F238E27FC236}">
                  <a16:creationId xmlns:a16="http://schemas.microsoft.com/office/drawing/2014/main" id="{4F66D582-82CA-49E0-AB44-8BC9C0146288}"/>
                </a:ext>
              </a:extLst>
            </p:cNvPr>
            <p:cNvSpPr txBox="1"/>
            <p:nvPr/>
          </p:nvSpPr>
          <p:spPr bwMode="auto">
            <a:xfrm>
              <a:off x="506338"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0</a:t>
              </a:r>
            </a:p>
          </p:txBody>
        </p:sp>
        <p:sp>
          <p:nvSpPr>
            <p:cNvPr id="40" name="TextBox 39">
              <a:extLst>
                <a:ext uri="{FF2B5EF4-FFF2-40B4-BE49-F238E27FC236}">
                  <a16:creationId xmlns:a16="http://schemas.microsoft.com/office/drawing/2014/main" id="{8F93BAF6-ACB4-4284-9EE2-D8952A7B610E}"/>
                </a:ext>
              </a:extLst>
            </p:cNvPr>
            <p:cNvSpPr txBox="1"/>
            <p:nvPr/>
          </p:nvSpPr>
          <p:spPr bwMode="auto">
            <a:xfrm>
              <a:off x="1273046" y="528209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a:t>
              </a:r>
            </a:p>
          </p:txBody>
        </p:sp>
        <p:sp>
          <p:nvSpPr>
            <p:cNvPr id="41" name="TextBox 40">
              <a:extLst>
                <a:ext uri="{FF2B5EF4-FFF2-40B4-BE49-F238E27FC236}">
                  <a16:creationId xmlns:a16="http://schemas.microsoft.com/office/drawing/2014/main" id="{37472307-C537-464C-B2B1-1012A95D5DE6}"/>
                </a:ext>
              </a:extLst>
            </p:cNvPr>
            <p:cNvSpPr txBox="1"/>
            <p:nvPr/>
          </p:nvSpPr>
          <p:spPr bwMode="auto">
            <a:xfrm>
              <a:off x="1956395" y="528209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12</a:t>
              </a:r>
            </a:p>
          </p:txBody>
        </p:sp>
        <p:sp>
          <p:nvSpPr>
            <p:cNvPr id="42" name="TextBox 41">
              <a:extLst>
                <a:ext uri="{FF2B5EF4-FFF2-40B4-BE49-F238E27FC236}">
                  <a16:creationId xmlns:a16="http://schemas.microsoft.com/office/drawing/2014/main" id="{AAFAB8FA-650A-4340-A9FA-B82CBAE78025}"/>
                </a:ext>
              </a:extLst>
            </p:cNvPr>
            <p:cNvSpPr txBox="1"/>
            <p:nvPr/>
          </p:nvSpPr>
          <p:spPr bwMode="auto">
            <a:xfrm>
              <a:off x="272310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18</a:t>
              </a:r>
            </a:p>
          </p:txBody>
        </p:sp>
        <p:sp>
          <p:nvSpPr>
            <p:cNvPr id="43" name="TextBox 42">
              <a:extLst>
                <a:ext uri="{FF2B5EF4-FFF2-40B4-BE49-F238E27FC236}">
                  <a16:creationId xmlns:a16="http://schemas.microsoft.com/office/drawing/2014/main" id="{1E21B095-FC20-4B5C-ADBF-FD69F40D14BA}"/>
                </a:ext>
              </a:extLst>
            </p:cNvPr>
            <p:cNvSpPr txBox="1"/>
            <p:nvPr/>
          </p:nvSpPr>
          <p:spPr bwMode="auto">
            <a:xfrm>
              <a:off x="3492986"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24</a:t>
              </a:r>
            </a:p>
          </p:txBody>
        </p:sp>
        <p:sp>
          <p:nvSpPr>
            <p:cNvPr id="44" name="TextBox 43">
              <a:extLst>
                <a:ext uri="{FF2B5EF4-FFF2-40B4-BE49-F238E27FC236}">
                  <a16:creationId xmlns:a16="http://schemas.microsoft.com/office/drawing/2014/main" id="{D29ED44D-DFB1-4DE3-A399-1F1C78C5AC35}"/>
                </a:ext>
              </a:extLst>
            </p:cNvPr>
            <p:cNvSpPr txBox="1"/>
            <p:nvPr/>
          </p:nvSpPr>
          <p:spPr bwMode="auto">
            <a:xfrm>
              <a:off x="4260499"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30</a:t>
              </a:r>
            </a:p>
          </p:txBody>
        </p:sp>
        <p:sp>
          <p:nvSpPr>
            <p:cNvPr id="45" name="TextBox 44">
              <a:extLst>
                <a:ext uri="{FF2B5EF4-FFF2-40B4-BE49-F238E27FC236}">
                  <a16:creationId xmlns:a16="http://schemas.microsoft.com/office/drawing/2014/main" id="{0676EABC-27FD-4DB0-B1BB-B412AD1D2D9B}"/>
                </a:ext>
              </a:extLst>
            </p:cNvPr>
            <p:cNvSpPr txBox="1"/>
            <p:nvPr/>
          </p:nvSpPr>
          <p:spPr bwMode="auto">
            <a:xfrm>
              <a:off x="5025644"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36</a:t>
              </a:r>
            </a:p>
          </p:txBody>
        </p:sp>
        <p:sp>
          <p:nvSpPr>
            <p:cNvPr id="46" name="TextBox 45">
              <a:extLst>
                <a:ext uri="{FF2B5EF4-FFF2-40B4-BE49-F238E27FC236}">
                  <a16:creationId xmlns:a16="http://schemas.microsoft.com/office/drawing/2014/main" id="{12AC9E0D-D771-485A-AB2A-3A44E9516F06}"/>
                </a:ext>
              </a:extLst>
            </p:cNvPr>
            <p:cNvSpPr txBox="1"/>
            <p:nvPr/>
          </p:nvSpPr>
          <p:spPr bwMode="auto">
            <a:xfrm>
              <a:off x="5793966"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42</a:t>
              </a:r>
            </a:p>
          </p:txBody>
        </p:sp>
        <p:sp>
          <p:nvSpPr>
            <p:cNvPr id="47" name="TextBox 46">
              <a:extLst>
                <a:ext uri="{FF2B5EF4-FFF2-40B4-BE49-F238E27FC236}">
                  <a16:creationId xmlns:a16="http://schemas.microsoft.com/office/drawing/2014/main" id="{828C9089-E0FE-4D6B-9DF2-1D5E567C9991}"/>
                </a:ext>
              </a:extLst>
            </p:cNvPr>
            <p:cNvSpPr txBox="1"/>
            <p:nvPr/>
          </p:nvSpPr>
          <p:spPr bwMode="auto">
            <a:xfrm>
              <a:off x="6562286"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48</a:t>
              </a:r>
            </a:p>
          </p:txBody>
        </p:sp>
        <p:sp>
          <p:nvSpPr>
            <p:cNvPr id="48" name="TextBox 47">
              <a:extLst>
                <a:ext uri="{FF2B5EF4-FFF2-40B4-BE49-F238E27FC236}">
                  <a16:creationId xmlns:a16="http://schemas.microsoft.com/office/drawing/2014/main" id="{F53724D4-FD79-4CAD-AFC2-AD4000C8CDBE}"/>
                </a:ext>
              </a:extLst>
            </p:cNvPr>
            <p:cNvSpPr txBox="1"/>
            <p:nvPr/>
          </p:nvSpPr>
          <p:spPr bwMode="auto">
            <a:xfrm>
              <a:off x="732743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54</a:t>
              </a:r>
            </a:p>
          </p:txBody>
        </p:sp>
        <p:sp>
          <p:nvSpPr>
            <p:cNvPr id="49" name="TextBox 48">
              <a:extLst>
                <a:ext uri="{FF2B5EF4-FFF2-40B4-BE49-F238E27FC236}">
                  <a16:creationId xmlns:a16="http://schemas.microsoft.com/office/drawing/2014/main" id="{01E3E024-33EB-47C9-8C02-AF0A5737AF48}"/>
                </a:ext>
              </a:extLst>
            </p:cNvPr>
            <p:cNvSpPr txBox="1"/>
            <p:nvPr/>
          </p:nvSpPr>
          <p:spPr bwMode="auto">
            <a:xfrm>
              <a:off x="809893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60</a:t>
              </a:r>
            </a:p>
          </p:txBody>
        </p:sp>
      </p:grpSp>
      <p:sp>
        <p:nvSpPr>
          <p:cNvPr id="50" name="Oval 49">
            <a:extLst>
              <a:ext uri="{FF2B5EF4-FFF2-40B4-BE49-F238E27FC236}">
                <a16:creationId xmlns:a16="http://schemas.microsoft.com/office/drawing/2014/main" id="{4FCBDF0F-2143-4464-BD74-2BD8141A7637}"/>
              </a:ext>
            </a:extLst>
          </p:cNvPr>
          <p:cNvSpPr/>
          <p:nvPr/>
        </p:nvSpPr>
        <p:spPr bwMode="auto">
          <a:xfrm>
            <a:off x="4808216" y="2060575"/>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1" name="Oval 50">
            <a:extLst>
              <a:ext uri="{FF2B5EF4-FFF2-40B4-BE49-F238E27FC236}">
                <a16:creationId xmlns:a16="http://schemas.microsoft.com/office/drawing/2014/main" id="{30B5EB78-75CF-403E-9912-1D2A30115126}"/>
              </a:ext>
            </a:extLst>
          </p:cNvPr>
          <p:cNvSpPr/>
          <p:nvPr/>
        </p:nvSpPr>
        <p:spPr bwMode="auto">
          <a:xfrm>
            <a:off x="4808216" y="3501008"/>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2" name="Oval 51">
            <a:extLst>
              <a:ext uri="{FF2B5EF4-FFF2-40B4-BE49-F238E27FC236}">
                <a16:creationId xmlns:a16="http://schemas.microsoft.com/office/drawing/2014/main" id="{B51950E0-D5AA-4819-8B25-670A12A84E1F}"/>
              </a:ext>
            </a:extLst>
          </p:cNvPr>
          <p:cNvSpPr>
            <a:spLocks noChangeAspect="1"/>
          </p:cNvSpPr>
          <p:nvPr/>
        </p:nvSpPr>
        <p:spPr bwMode="auto">
          <a:xfrm>
            <a:off x="7336589" y="5269926"/>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3" name="Oval 52">
            <a:extLst>
              <a:ext uri="{FF2B5EF4-FFF2-40B4-BE49-F238E27FC236}">
                <a16:creationId xmlns:a16="http://schemas.microsoft.com/office/drawing/2014/main" id="{123D946A-7662-43BD-9503-6189CA28B67A}"/>
              </a:ext>
            </a:extLst>
          </p:cNvPr>
          <p:cNvSpPr>
            <a:spLocks noChangeAspect="1"/>
          </p:cNvSpPr>
          <p:nvPr/>
        </p:nvSpPr>
        <p:spPr bwMode="auto">
          <a:xfrm>
            <a:off x="4266553"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4" name="Picture 53">
            <a:extLst>
              <a:ext uri="{FF2B5EF4-FFF2-40B4-BE49-F238E27FC236}">
                <a16:creationId xmlns:a16="http://schemas.microsoft.com/office/drawing/2014/main" id="{01CFD790-D555-4DF2-A445-DDDD76E89C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9935" y="4430821"/>
            <a:ext cx="632214" cy="534950"/>
          </a:xfrm>
          <a:prstGeom prst="rect">
            <a:avLst/>
          </a:prstGeom>
        </p:spPr>
      </p:pic>
      <p:pic>
        <p:nvPicPr>
          <p:cNvPr id="55" name="Picture 54">
            <a:extLst>
              <a:ext uri="{FF2B5EF4-FFF2-40B4-BE49-F238E27FC236}">
                <a16:creationId xmlns:a16="http://schemas.microsoft.com/office/drawing/2014/main" id="{FBF152B7-215C-45D9-8B6A-218334CD82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1135" y="4430821"/>
            <a:ext cx="632214" cy="534950"/>
          </a:xfrm>
          <a:prstGeom prst="rect">
            <a:avLst/>
          </a:prstGeom>
        </p:spPr>
      </p:pic>
      <p:sp>
        <p:nvSpPr>
          <p:cNvPr id="56" name="Oval 55">
            <a:extLst>
              <a:ext uri="{FF2B5EF4-FFF2-40B4-BE49-F238E27FC236}">
                <a16:creationId xmlns:a16="http://schemas.microsoft.com/office/drawing/2014/main" id="{6DDCE1CA-75AB-409E-9E18-53F18FBDD15D}"/>
              </a:ext>
            </a:extLst>
          </p:cNvPr>
          <p:cNvSpPr>
            <a:spLocks noChangeAspect="1"/>
          </p:cNvSpPr>
          <p:nvPr/>
        </p:nvSpPr>
        <p:spPr bwMode="auto">
          <a:xfrm>
            <a:off x="3502718"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7" name="Oval 56">
            <a:extLst>
              <a:ext uri="{FF2B5EF4-FFF2-40B4-BE49-F238E27FC236}">
                <a16:creationId xmlns:a16="http://schemas.microsoft.com/office/drawing/2014/main" id="{419C72CD-277D-4110-B99B-9ECD73AC02B9}"/>
              </a:ext>
            </a:extLst>
          </p:cNvPr>
          <p:cNvSpPr>
            <a:spLocks noChangeAspect="1"/>
          </p:cNvSpPr>
          <p:nvPr/>
        </p:nvSpPr>
        <p:spPr bwMode="auto">
          <a:xfrm>
            <a:off x="8101207" y="5268637"/>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8" name="TextBox 57">
            <a:extLst>
              <a:ext uri="{FF2B5EF4-FFF2-40B4-BE49-F238E27FC236}">
                <a16:creationId xmlns:a16="http://schemas.microsoft.com/office/drawing/2014/main" id="{B4F180C2-87E4-41D6-8E91-6D08EE667ADD}"/>
              </a:ext>
            </a:extLst>
          </p:cNvPr>
          <p:cNvSpPr txBox="1"/>
          <p:nvPr/>
        </p:nvSpPr>
        <p:spPr bwMode="auto">
          <a:xfrm>
            <a:off x="7297695" y="3964372"/>
            <a:ext cx="615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4D8B23"/>
                </a:solidFill>
                <a:latin typeface="Arial" panose="020B0604020202020204" pitchFamily="34" charset="0"/>
                <a:ea typeface="Myriad Pro Semibold" charset="0"/>
                <a:cs typeface="Arial" panose="020B0604020202020204" pitchFamily="34" charset="0"/>
              </a:rPr>
              <a:t>−</a:t>
            </a:r>
            <a:r>
              <a:rPr lang="en-GB" sz="2400" dirty="0">
                <a:solidFill>
                  <a:srgbClr val="4D8B23"/>
                </a:solidFill>
                <a:latin typeface="Myriad Pro" panose="020B0503030403020204" pitchFamily="34" charset="0"/>
                <a:ea typeface="Myriad Pro Semibold" charset="0"/>
                <a:cs typeface="Myriad Pro Semibold" charset="0"/>
              </a:rPr>
              <a:t> 6</a:t>
            </a:r>
          </a:p>
        </p:txBody>
      </p:sp>
      <p:sp>
        <p:nvSpPr>
          <p:cNvPr id="59" name="TextBox 58">
            <a:extLst>
              <a:ext uri="{FF2B5EF4-FFF2-40B4-BE49-F238E27FC236}">
                <a16:creationId xmlns:a16="http://schemas.microsoft.com/office/drawing/2014/main" id="{DB2E758C-85A8-4420-B838-D6D6981AF66B}"/>
              </a:ext>
            </a:extLst>
          </p:cNvPr>
          <p:cNvSpPr txBox="1"/>
          <p:nvPr/>
        </p:nvSpPr>
        <p:spPr bwMode="auto">
          <a:xfrm>
            <a:off x="4164164" y="3964372"/>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866500"/>
                </a:solidFill>
                <a:latin typeface="Myriad Pro" panose="020B0503030403020204" pitchFamily="34" charset="0"/>
                <a:ea typeface="Myriad Pro Semibold" charset="0"/>
                <a:cs typeface="Myriad Pro Semibold" charset="0"/>
              </a:rPr>
              <a:t>+ 6</a:t>
            </a:r>
          </a:p>
        </p:txBody>
      </p:sp>
      <p:sp>
        <p:nvSpPr>
          <p:cNvPr id="60" name="TextBox 59">
            <a:extLst>
              <a:ext uri="{FF2B5EF4-FFF2-40B4-BE49-F238E27FC236}">
                <a16:creationId xmlns:a16="http://schemas.microsoft.com/office/drawing/2014/main" id="{507B304C-6D46-45FA-8822-80A4AE65028D}"/>
              </a:ext>
            </a:extLst>
          </p:cNvPr>
          <p:cNvSpPr txBox="1"/>
          <p:nvPr/>
        </p:nvSpPr>
        <p:spPr bwMode="auto">
          <a:xfrm>
            <a:off x="6348969" y="2074306"/>
            <a:ext cx="994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Calibri" panose="020F0502020204030204" pitchFamily="34" charset="0"/>
                <a:ea typeface="Calibri" panose="020F0502020204030204" pitchFamily="34" charset="0"/>
              </a:rPr>
              <a:t>↓ </a:t>
            </a:r>
            <a:r>
              <a:rPr lang="en-GB" sz="2400" dirty="0">
                <a:solidFill>
                  <a:srgbClr val="000000"/>
                </a:solidFill>
                <a:latin typeface="Myriad Pro" panose="020B0503030403020204" pitchFamily="34" charset="0"/>
                <a:ea typeface="Myriad Pro Semibold" charset="0"/>
                <a:cs typeface="Myriad Pro Semibold" charset="0"/>
              </a:rPr>
              <a:t>+ 6</a:t>
            </a:r>
          </a:p>
        </p:txBody>
      </p:sp>
      <p:sp>
        <p:nvSpPr>
          <p:cNvPr id="61" name="TextBox 60">
            <a:extLst>
              <a:ext uri="{FF2B5EF4-FFF2-40B4-BE49-F238E27FC236}">
                <a16:creationId xmlns:a16="http://schemas.microsoft.com/office/drawing/2014/main" id="{CCC80ED8-273E-47B0-A162-21E6D5955C58}"/>
              </a:ext>
            </a:extLst>
          </p:cNvPr>
          <p:cNvSpPr txBox="1"/>
          <p:nvPr/>
        </p:nvSpPr>
        <p:spPr bwMode="auto">
          <a:xfrm>
            <a:off x="7651459" y="2074306"/>
            <a:ext cx="2537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 × 6 = 2 × 6 + 6</a:t>
            </a:r>
          </a:p>
        </p:txBody>
      </p:sp>
      <p:sp>
        <p:nvSpPr>
          <p:cNvPr id="62" name="TextBox 61">
            <a:extLst>
              <a:ext uri="{FF2B5EF4-FFF2-40B4-BE49-F238E27FC236}">
                <a16:creationId xmlns:a16="http://schemas.microsoft.com/office/drawing/2014/main" id="{8965C1E5-D363-46B6-9B6B-3EE2C5F668CE}"/>
              </a:ext>
            </a:extLst>
          </p:cNvPr>
          <p:cNvSpPr txBox="1"/>
          <p:nvPr/>
        </p:nvSpPr>
        <p:spPr bwMode="auto">
          <a:xfrm>
            <a:off x="6373997" y="2060849"/>
            <a:ext cx="9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Calibri" panose="020F0502020204030204" pitchFamily="34" charset="0"/>
                <a:ea typeface="Calibri" panose="020F0502020204030204" pitchFamily="34" charset="0"/>
              </a:rPr>
              <a:t>↑ </a:t>
            </a:r>
            <a:r>
              <a:rPr lang="en-GB" sz="2400" dirty="0">
                <a:solidFill>
                  <a:srgbClr val="000000"/>
                </a:solidFill>
                <a:latin typeface="Arial" panose="020B0604020202020204" pitchFamily="34" charset="0"/>
                <a:ea typeface="Myriad Pro Semibold" charset="0"/>
                <a:cs typeface="Arial" panose="020B0604020202020204" pitchFamily="34" charset="0"/>
              </a:rPr>
              <a:t>−</a:t>
            </a:r>
            <a:r>
              <a:rPr lang="en-GB" sz="2400" dirty="0">
                <a:solidFill>
                  <a:srgbClr val="000000"/>
                </a:solidFill>
                <a:latin typeface="Myriad Pro" panose="020B0503030403020204" pitchFamily="34" charset="0"/>
                <a:ea typeface="Myriad Pro Semibold" charset="0"/>
                <a:cs typeface="Myriad Pro Semibold" charset="0"/>
              </a:rPr>
              <a:t> 6</a:t>
            </a:r>
          </a:p>
        </p:txBody>
      </p:sp>
      <p:sp>
        <p:nvSpPr>
          <p:cNvPr id="63" name="TextBox 62">
            <a:extLst>
              <a:ext uri="{FF2B5EF4-FFF2-40B4-BE49-F238E27FC236}">
                <a16:creationId xmlns:a16="http://schemas.microsoft.com/office/drawing/2014/main" id="{BFFA6AD5-995F-4747-A188-B8514EB9B604}"/>
              </a:ext>
            </a:extLst>
          </p:cNvPr>
          <p:cNvSpPr txBox="1"/>
          <p:nvPr/>
        </p:nvSpPr>
        <p:spPr bwMode="auto">
          <a:xfrm>
            <a:off x="7654641" y="2069022"/>
            <a:ext cx="2507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7 × 6 = 8 × 6 </a:t>
            </a:r>
            <a:r>
              <a:rPr lang="en-GB" sz="2400" dirty="0">
                <a:solidFill>
                  <a:srgbClr val="000000"/>
                </a:solidFill>
                <a:latin typeface="Arial" panose="020B0604020202020204" pitchFamily="34" charset="0"/>
                <a:ea typeface="Myriad Pro Semibold" charset="0"/>
                <a:cs typeface="Arial" panose="020B0604020202020204" pitchFamily="34" charset="0"/>
              </a:rPr>
              <a:t>−</a:t>
            </a:r>
            <a:r>
              <a:rPr lang="en-GB" sz="2400" dirty="0">
                <a:solidFill>
                  <a:srgbClr val="000000"/>
                </a:solidFill>
                <a:latin typeface="Myriad Pro" panose="020B0503030403020204" pitchFamily="34" charset="0"/>
                <a:ea typeface="Myriad Pro Semibold" charset="0"/>
                <a:cs typeface="Myriad Pro Semibold" charset="0"/>
              </a:rPr>
              <a:t> 6</a:t>
            </a:r>
          </a:p>
        </p:txBody>
      </p:sp>
      <p:pic>
        <p:nvPicPr>
          <p:cNvPr id="64" name="Picture 63">
            <a:extLst>
              <a:ext uri="{FF2B5EF4-FFF2-40B4-BE49-F238E27FC236}">
                <a16:creationId xmlns:a16="http://schemas.microsoft.com/office/drawing/2014/main" id="{6A4B0510-CCA5-4B9C-B4E5-C595D37C3F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2341" y="1469381"/>
            <a:ext cx="1469262" cy="1383554"/>
          </a:xfrm>
          <a:prstGeom prst="rect">
            <a:avLst/>
          </a:prstGeom>
        </p:spPr>
      </p:pic>
      <p:pic>
        <p:nvPicPr>
          <p:cNvPr id="65" name="Picture 64">
            <a:extLst>
              <a:ext uri="{FF2B5EF4-FFF2-40B4-BE49-F238E27FC236}">
                <a16:creationId xmlns:a16="http://schemas.microsoft.com/office/drawing/2014/main" id="{6B5C09B6-C9AA-4609-A23A-3078873DC2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49852" y="2204865"/>
            <a:ext cx="696467" cy="659157"/>
          </a:xfrm>
          <a:prstGeom prst="rect">
            <a:avLst/>
          </a:prstGeom>
        </p:spPr>
      </p:pic>
      <p:pic>
        <p:nvPicPr>
          <p:cNvPr id="66" name="Picture 65">
            <a:extLst>
              <a:ext uri="{FF2B5EF4-FFF2-40B4-BE49-F238E27FC236}">
                <a16:creationId xmlns:a16="http://schemas.microsoft.com/office/drawing/2014/main" id="{5F117516-A522-4418-8088-4BB105AF91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63515" y="1837867"/>
            <a:ext cx="682811" cy="646232"/>
          </a:xfrm>
          <a:prstGeom prst="rect">
            <a:avLst/>
          </a:prstGeom>
        </p:spPr>
      </p:pic>
    </p:spTree>
    <p:extLst>
      <p:ext uri="{BB962C8B-B14F-4D97-AF65-F5344CB8AC3E}">
        <p14:creationId xmlns:p14="http://schemas.microsoft.com/office/powerpoint/2010/main" val="4769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heel(1)">
                                      <p:cBhvr>
                                        <p:cTn id="7" dur="1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50"/>
                                        </p:tgtEl>
                                      </p:cBhvr>
                                    </p:animEffect>
                                    <p:set>
                                      <p:cBhvr>
                                        <p:cTn id="15" dur="1" fill="hold">
                                          <p:stCondLst>
                                            <p:cond delay="499"/>
                                          </p:stCondLst>
                                        </p:cTn>
                                        <p:tgtEl>
                                          <p:spTgt spid="5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par>
                          <p:cTn id="33" fill="hold">
                            <p:stCondLst>
                              <p:cond delay="500"/>
                            </p:stCondLst>
                            <p:childTnLst>
                              <p:par>
                                <p:cTn id="34" presetID="44" presetClass="path" presetSubtype="0" accel="50000" decel="50000" fill="hold" nodeType="afterEffect">
                                  <p:stCondLst>
                                    <p:cond delay="0"/>
                                  </p:stCondLst>
                                  <p:childTnLst>
                                    <p:animMotion origin="layout" path="M -1.66667E-6 -0.00023 L 0.02292 -0.04027 C 0.02778 -0.0493 0.03507 -0.05393 0.04254 -0.05393 C 0.05104 -0.05393 0.05799 -0.0493 0.06285 -0.04027 L 0.08594 -0.00023 " pathEditMode="relative" rAng="0" ptsTypes="AAAAA">
                                      <p:cBhvr>
                                        <p:cTn id="35" dur="1500" fill="hold"/>
                                        <p:tgtEl>
                                          <p:spTgt spid="54"/>
                                        </p:tgtEl>
                                        <p:attrNameLst>
                                          <p:attrName>ppt_x</p:attrName>
                                          <p:attrName>ppt_y</p:attrName>
                                        </p:attrNameLst>
                                      </p:cBhvr>
                                      <p:rCtr x="4288" y="-2685"/>
                                    </p:animMotion>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par>
                                <p:cTn id="40" presetID="10" presetClass="exit" presetSubtype="0" fill="hold" grpId="1" nodeType="withEffect">
                                  <p:stCondLst>
                                    <p:cond delay="0"/>
                                  </p:stCondLst>
                                  <p:childTnLst>
                                    <p:animEffect transition="out" filter="fade">
                                      <p:cBhvr>
                                        <p:cTn id="41" dur="500"/>
                                        <p:tgtEl>
                                          <p:spTgt spid="56"/>
                                        </p:tgtEl>
                                      </p:cBhvr>
                                    </p:animEffect>
                                    <p:set>
                                      <p:cBhvr>
                                        <p:cTn id="42" dur="1" fill="hold">
                                          <p:stCondLst>
                                            <p:cond delay="499"/>
                                          </p:stCondLst>
                                        </p:cTn>
                                        <p:tgtEl>
                                          <p:spTgt spid="56"/>
                                        </p:tgtEl>
                                        <p:attrNameLst>
                                          <p:attrName>style.visibility</p:attrName>
                                        </p:attrNameLst>
                                      </p:cBhvr>
                                      <p:to>
                                        <p:strVal val="hidden"/>
                                      </p:to>
                                    </p:se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4"/>
                                        </p:tgtEl>
                                      </p:cBhvr>
                                    </p:animEffect>
                                    <p:set>
                                      <p:cBhvr>
                                        <p:cTn id="65" dur="1" fill="hold">
                                          <p:stCondLst>
                                            <p:cond delay="499"/>
                                          </p:stCondLst>
                                        </p:cTn>
                                        <p:tgtEl>
                                          <p:spTgt spid="64"/>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500"/>
                                        <p:tgtEl>
                                          <p:spTgt spid="56"/>
                                        </p:tgtEl>
                                      </p:cBhvr>
                                    </p:animEffect>
                                    <p:set>
                                      <p:cBhvr>
                                        <p:cTn id="68" dur="1" fill="hold">
                                          <p:stCondLst>
                                            <p:cond delay="499"/>
                                          </p:stCondLst>
                                        </p:cTn>
                                        <p:tgtEl>
                                          <p:spTgt spid="56"/>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54"/>
                                        </p:tgtEl>
                                      </p:cBhvr>
                                    </p:animEffect>
                                    <p:set>
                                      <p:cBhvr>
                                        <p:cTn id="71" dur="1" fill="hold">
                                          <p:stCondLst>
                                            <p:cond delay="499"/>
                                          </p:stCondLst>
                                        </p:cTn>
                                        <p:tgtEl>
                                          <p:spTgt spid="54"/>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59"/>
                                        </p:tgtEl>
                                      </p:cBhvr>
                                    </p:animEffect>
                                    <p:set>
                                      <p:cBhvr>
                                        <p:cTn id="74" dur="1" fill="hold">
                                          <p:stCondLst>
                                            <p:cond delay="499"/>
                                          </p:stCondLst>
                                        </p:cTn>
                                        <p:tgtEl>
                                          <p:spTgt spid="59"/>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53"/>
                                        </p:tgtEl>
                                      </p:cBhvr>
                                    </p:animEffect>
                                    <p:set>
                                      <p:cBhvr>
                                        <p:cTn id="77" dur="1" fill="hold">
                                          <p:stCondLst>
                                            <p:cond delay="499"/>
                                          </p:stCondLst>
                                        </p:cTn>
                                        <p:tgtEl>
                                          <p:spTgt spid="5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65"/>
                                        </p:tgtEl>
                                      </p:cBhvr>
                                    </p:animEffect>
                                    <p:set>
                                      <p:cBhvr>
                                        <p:cTn id="80" dur="1" fill="hold">
                                          <p:stCondLst>
                                            <p:cond delay="499"/>
                                          </p:stCondLst>
                                        </p:cTn>
                                        <p:tgtEl>
                                          <p:spTgt spid="65"/>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60"/>
                                        </p:tgtEl>
                                      </p:cBhvr>
                                    </p:animEffect>
                                    <p:set>
                                      <p:cBhvr>
                                        <p:cTn id="83" dur="1" fill="hold">
                                          <p:stCondLst>
                                            <p:cond delay="499"/>
                                          </p:stCondLst>
                                        </p:cTn>
                                        <p:tgtEl>
                                          <p:spTgt spid="60"/>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61"/>
                                        </p:tgtEl>
                                      </p:cBhvr>
                                    </p:animEffect>
                                    <p:set>
                                      <p:cBhvr>
                                        <p:cTn id="86" dur="1" fill="hold">
                                          <p:stCondLst>
                                            <p:cond delay="499"/>
                                          </p:stCondLst>
                                        </p:cTn>
                                        <p:tgtEl>
                                          <p:spTgt spid="6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37"/>
                                        </p:tgtEl>
                                      </p:cBhvr>
                                    </p:animEffect>
                                    <p:set>
                                      <p:cBhvr>
                                        <p:cTn id="89" dur="1" fill="hold">
                                          <p:stCondLst>
                                            <p:cond delay="499"/>
                                          </p:stCondLst>
                                        </p:cTn>
                                        <p:tgtEl>
                                          <p:spTgt spid="37"/>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0" nodeType="click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wheel(1)">
                                      <p:cBhvr>
                                        <p:cTn id="98" dur="1000"/>
                                        <p:tgtEl>
                                          <p:spTgt spid="5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35"/>
                                        </p:tgtEl>
                                      </p:cBhvr>
                                    </p:animEffect>
                                    <p:set>
                                      <p:cBhvr>
                                        <p:cTn id="103" dur="1" fill="hold">
                                          <p:stCondLst>
                                            <p:cond delay="499"/>
                                          </p:stCondLst>
                                        </p:cTn>
                                        <p:tgtEl>
                                          <p:spTgt spid="35"/>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51"/>
                                        </p:tgtEl>
                                      </p:cBhvr>
                                    </p:animEffect>
                                    <p:set>
                                      <p:cBhvr>
                                        <p:cTn id="106" dur="1" fill="hold">
                                          <p:stCondLst>
                                            <p:cond delay="499"/>
                                          </p:stCondLst>
                                        </p:cTn>
                                        <p:tgtEl>
                                          <p:spTgt spid="51"/>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5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64" presetClass="path" presetSubtype="0" accel="50000" decel="50000" fill="hold" nodeType="clickEffect">
                                  <p:stCondLst>
                                    <p:cond delay="0"/>
                                  </p:stCondLst>
                                  <p:childTnLst>
                                    <p:animMotion origin="layout" path="M -2.5E-6 1.85185E-6 L -2.5E-6 -0.2632 " pathEditMode="relative" rAng="0" ptsTypes="AA">
                                      <p:cBhvr>
                                        <p:cTn id="113" dur="2000" fill="hold"/>
                                        <p:tgtEl>
                                          <p:spTgt spid="36"/>
                                        </p:tgtEl>
                                        <p:attrNameLst>
                                          <p:attrName>ppt_x</p:attrName>
                                          <p:attrName>ppt_y</p:attrName>
                                        </p:attrNameLst>
                                      </p:cBhvr>
                                      <p:rCtr x="0" y="-13171"/>
                                    </p:animMotion>
                                  </p:childTnLst>
                                </p:cTn>
                              </p:par>
                              <p:par>
                                <p:cTn id="114" presetID="10" presetClass="entr" presetSubtype="0" fill="hold" nodeType="with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fade">
                                      <p:cBhvr>
                                        <p:cTn id="121" dur="500"/>
                                        <p:tgtEl>
                                          <p:spTgt spid="5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fade">
                                      <p:cBhvr>
                                        <p:cTn id="126" dur="500"/>
                                        <p:tgtEl>
                                          <p:spTgt spid="55"/>
                                        </p:tgtEl>
                                      </p:cBhvr>
                                    </p:animEffect>
                                  </p:childTnLst>
                                </p:cTn>
                              </p:par>
                            </p:childTnLst>
                          </p:cTn>
                        </p:par>
                        <p:par>
                          <p:cTn id="127" fill="hold">
                            <p:stCondLst>
                              <p:cond delay="500"/>
                            </p:stCondLst>
                            <p:childTnLst>
                              <p:par>
                                <p:cTn id="128" presetID="44" presetClass="path" presetSubtype="0" accel="50000" decel="50000" fill="hold" nodeType="afterEffect">
                                  <p:stCondLst>
                                    <p:cond delay="0"/>
                                  </p:stCondLst>
                                  <p:childTnLst>
                                    <p:animMotion origin="layout" path="M -1.11111E-6 1.85185E-6 L -0.02222 -0.04097 C -0.02708 -0.05023 -0.03403 -0.05463 -0.04132 -0.05463 C -0.04948 -0.05463 -0.05608 -0.05023 -0.06094 -0.04097 L -0.08298 1.85185E-6 " pathEditMode="relative" rAng="0" ptsTypes="AAAAA">
                                      <p:cBhvr>
                                        <p:cTn id="129" dur="1500" fill="hold"/>
                                        <p:tgtEl>
                                          <p:spTgt spid="55"/>
                                        </p:tgtEl>
                                        <p:attrNameLst>
                                          <p:attrName>ppt_x</p:attrName>
                                          <p:attrName>ppt_y</p:attrName>
                                        </p:attrNameLst>
                                      </p:cBhvr>
                                      <p:rCtr x="-4149" y="-2731"/>
                                    </p:animMotion>
                                  </p:childTnLst>
                                </p:cTn>
                              </p:par>
                            </p:childTnLst>
                          </p:cTn>
                        </p:par>
                        <p:par>
                          <p:cTn id="130" fill="hold">
                            <p:stCondLst>
                              <p:cond delay="2000"/>
                            </p:stCondLst>
                            <p:childTnLst>
                              <p:par>
                                <p:cTn id="131" presetID="10" presetClass="entr" presetSubtype="0" fill="hold" grpId="0" nodeType="afterEffect">
                                  <p:stCondLst>
                                    <p:cond delay="0"/>
                                  </p:stCondLst>
                                  <p:childTnLst>
                                    <p:set>
                                      <p:cBhvr>
                                        <p:cTn id="132" dur="1" fill="hold">
                                          <p:stCondLst>
                                            <p:cond delay="0"/>
                                          </p:stCondLst>
                                        </p:cTn>
                                        <p:tgtEl>
                                          <p:spTgt spid="58"/>
                                        </p:tgtEl>
                                        <p:attrNameLst>
                                          <p:attrName>style.visibility</p:attrName>
                                        </p:attrNameLst>
                                      </p:cBhvr>
                                      <p:to>
                                        <p:strVal val="visible"/>
                                      </p:to>
                                    </p:set>
                                    <p:animEffect transition="in" filter="fade">
                                      <p:cBhvr>
                                        <p:cTn id="133" dur="500"/>
                                        <p:tgtEl>
                                          <p:spTgt spid="58"/>
                                        </p:tgtEl>
                                      </p:cBhvr>
                                    </p:animEffect>
                                  </p:childTnLst>
                                </p:cTn>
                              </p:par>
                              <p:par>
                                <p:cTn id="134" presetID="10" presetClass="exit" presetSubtype="0" fill="hold" grpId="1" nodeType="withEffect">
                                  <p:stCondLst>
                                    <p:cond delay="0"/>
                                  </p:stCondLst>
                                  <p:childTnLst>
                                    <p:animEffect transition="out" filter="fade">
                                      <p:cBhvr>
                                        <p:cTn id="135" dur="500"/>
                                        <p:tgtEl>
                                          <p:spTgt spid="57"/>
                                        </p:tgtEl>
                                      </p:cBhvr>
                                    </p:animEffect>
                                    <p:set>
                                      <p:cBhvr>
                                        <p:cTn id="136" dur="1" fill="hold">
                                          <p:stCondLst>
                                            <p:cond delay="499"/>
                                          </p:stCondLst>
                                        </p:cTn>
                                        <p:tgtEl>
                                          <p:spTgt spid="57"/>
                                        </p:tgtEl>
                                        <p:attrNameLst>
                                          <p:attrName>style.visibility</p:attrName>
                                        </p:attrNameLst>
                                      </p:cBhvr>
                                      <p:to>
                                        <p:strVal val="hidden"/>
                                      </p:to>
                                    </p:set>
                                  </p:childTnLst>
                                </p:cTn>
                              </p:par>
                            </p:childTnLst>
                          </p:cTn>
                        </p:par>
                        <p:par>
                          <p:cTn id="137" fill="hold">
                            <p:stCondLst>
                              <p:cond delay="2500"/>
                            </p:stCondLst>
                            <p:childTnLst>
                              <p:par>
                                <p:cTn id="138" presetID="10"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500"/>
                                        <p:tgtEl>
                                          <p:spTgt spid="52"/>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66"/>
                                        </p:tgtEl>
                                        <p:attrNameLst>
                                          <p:attrName>style.visibility</p:attrName>
                                        </p:attrNameLst>
                                      </p:cBhvr>
                                      <p:to>
                                        <p:strVal val="visible"/>
                                      </p:to>
                                    </p:set>
                                    <p:animEffect transition="in" filter="fade">
                                      <p:cBhvr>
                                        <p:cTn id="145" dur="500"/>
                                        <p:tgtEl>
                                          <p:spTgt spid="66"/>
                                        </p:tgtEl>
                                      </p:cBhvr>
                                    </p:animEffect>
                                  </p:childTnLst>
                                </p:cTn>
                              </p:par>
                            </p:childTnLst>
                          </p:cTn>
                        </p:par>
                        <p:par>
                          <p:cTn id="146" fill="hold">
                            <p:stCondLst>
                              <p:cond delay="500"/>
                            </p:stCondLst>
                            <p:childTnLst>
                              <p:par>
                                <p:cTn id="147" presetID="10"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Effect transition="in" filter="fade">
                                      <p:cBhvr>
                                        <p:cTn id="149" dur="500"/>
                                        <p:tgtEl>
                                          <p:spTgt spid="62"/>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fade">
                                      <p:cBhvr>
                                        <p:cTn id="15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1" grpId="0" animBg="1"/>
      <p:bldP spid="51" grpId="1" animBg="1"/>
      <p:bldP spid="52" grpId="0" animBg="1"/>
      <p:bldP spid="53" grpId="0" animBg="1"/>
      <p:bldP spid="53" grpId="1" animBg="1"/>
      <p:bldP spid="56" grpId="0" animBg="1"/>
      <p:bldP spid="56" grpId="1" animBg="1"/>
      <p:bldP spid="56" grpId="2" animBg="1"/>
      <p:bldP spid="57" grpId="0" animBg="1"/>
      <p:bldP spid="57" grpId="1" animBg="1"/>
      <p:bldP spid="58" grpId="0"/>
      <p:bldP spid="59" grpId="0"/>
      <p:bldP spid="59" grpId="1"/>
      <p:bldP spid="60" grpId="0"/>
      <p:bldP spid="60" grpId="1"/>
      <p:bldP spid="61" grpId="0"/>
      <p:bldP spid="61" grpId="1"/>
      <p:bldP spid="62" grpId="0"/>
      <p:bldP spid="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302D6-E35B-480A-97C8-007F0A60D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403" y="1006601"/>
            <a:ext cx="1686732" cy="5054195"/>
          </a:xfrm>
          <a:prstGeom prst="rect">
            <a:avLst/>
          </a:prstGeom>
        </p:spPr>
      </p:pic>
      <p:pic>
        <p:nvPicPr>
          <p:cNvPr id="4" name="Picture 3">
            <a:extLst>
              <a:ext uri="{FF2B5EF4-FFF2-40B4-BE49-F238E27FC236}">
                <a16:creationId xmlns:a16="http://schemas.microsoft.com/office/drawing/2014/main" id="{57AF2F59-1A6E-48A6-9DB7-4F2262F56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571" y="1005812"/>
            <a:ext cx="536494" cy="646232"/>
          </a:xfrm>
          <a:prstGeom prst="rect">
            <a:avLst/>
          </a:prstGeom>
        </p:spPr>
      </p:pic>
      <p:pic>
        <p:nvPicPr>
          <p:cNvPr id="5" name="Picture 4">
            <a:extLst>
              <a:ext uri="{FF2B5EF4-FFF2-40B4-BE49-F238E27FC236}">
                <a16:creationId xmlns:a16="http://schemas.microsoft.com/office/drawing/2014/main" id="{E2829E0B-2584-4127-8CB7-31B960460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0143" y="1372840"/>
            <a:ext cx="524301" cy="646232"/>
          </a:xfrm>
          <a:prstGeom prst="rect">
            <a:avLst/>
          </a:prstGeom>
        </p:spPr>
      </p:pic>
      <p:pic>
        <p:nvPicPr>
          <p:cNvPr id="6" name="Picture 5">
            <a:extLst>
              <a:ext uri="{FF2B5EF4-FFF2-40B4-BE49-F238E27FC236}">
                <a16:creationId xmlns:a16="http://schemas.microsoft.com/office/drawing/2014/main" id="{52442DC7-29CE-48B9-AD29-51D02828C8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414" y="5410148"/>
            <a:ext cx="682811" cy="646232"/>
          </a:xfrm>
          <a:prstGeom prst="rect">
            <a:avLst/>
          </a:prstGeom>
        </p:spPr>
      </p:pic>
      <p:pic>
        <p:nvPicPr>
          <p:cNvPr id="7" name="Picture 6">
            <a:extLst>
              <a:ext uri="{FF2B5EF4-FFF2-40B4-BE49-F238E27FC236}">
                <a16:creationId xmlns:a16="http://schemas.microsoft.com/office/drawing/2014/main" id="{6A40F855-B1C3-4329-9123-59F6B1127B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1824" y="2106896"/>
            <a:ext cx="682811" cy="646232"/>
          </a:xfrm>
          <a:prstGeom prst="rect">
            <a:avLst/>
          </a:prstGeom>
        </p:spPr>
      </p:pic>
      <p:pic>
        <p:nvPicPr>
          <p:cNvPr id="8" name="Picture 7">
            <a:extLst>
              <a:ext uri="{FF2B5EF4-FFF2-40B4-BE49-F238E27FC236}">
                <a16:creationId xmlns:a16="http://schemas.microsoft.com/office/drawing/2014/main" id="{33600661-5C35-4F55-817F-641EBB366C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9681" y="1739868"/>
            <a:ext cx="682811" cy="646232"/>
          </a:xfrm>
          <a:prstGeom prst="rect">
            <a:avLst/>
          </a:prstGeom>
        </p:spPr>
      </p:pic>
      <p:pic>
        <p:nvPicPr>
          <p:cNvPr id="9" name="Picture 8">
            <a:extLst>
              <a:ext uri="{FF2B5EF4-FFF2-40B4-BE49-F238E27FC236}">
                <a16:creationId xmlns:a16="http://schemas.microsoft.com/office/drawing/2014/main" id="{42EE62C9-4DF5-495F-8DA1-B719B74AB7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80889" y="2473924"/>
            <a:ext cx="682811" cy="646232"/>
          </a:xfrm>
          <a:prstGeom prst="rect">
            <a:avLst/>
          </a:prstGeom>
        </p:spPr>
      </p:pic>
      <p:pic>
        <p:nvPicPr>
          <p:cNvPr id="10" name="Picture 9">
            <a:extLst>
              <a:ext uri="{FF2B5EF4-FFF2-40B4-BE49-F238E27FC236}">
                <a16:creationId xmlns:a16="http://schemas.microsoft.com/office/drawing/2014/main" id="{554D948F-A788-4EA1-8FF4-F1AF473AFE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80889" y="2840952"/>
            <a:ext cx="682811" cy="646232"/>
          </a:xfrm>
          <a:prstGeom prst="rect">
            <a:avLst/>
          </a:prstGeom>
        </p:spPr>
      </p:pic>
      <p:pic>
        <p:nvPicPr>
          <p:cNvPr id="11" name="Picture 10">
            <a:extLst>
              <a:ext uri="{FF2B5EF4-FFF2-40B4-BE49-F238E27FC236}">
                <a16:creationId xmlns:a16="http://schemas.microsoft.com/office/drawing/2014/main" id="{D41B5E2A-16FC-49A1-A40B-542C5AEA625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80889" y="3207980"/>
            <a:ext cx="682811" cy="646232"/>
          </a:xfrm>
          <a:prstGeom prst="rect">
            <a:avLst/>
          </a:prstGeom>
        </p:spPr>
      </p:pic>
      <p:pic>
        <p:nvPicPr>
          <p:cNvPr id="12" name="Picture 11">
            <a:extLst>
              <a:ext uri="{FF2B5EF4-FFF2-40B4-BE49-F238E27FC236}">
                <a16:creationId xmlns:a16="http://schemas.microsoft.com/office/drawing/2014/main" id="{F17B2692-B456-4F81-823D-B87DB57BAF3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80889" y="3575008"/>
            <a:ext cx="682811" cy="646232"/>
          </a:xfrm>
          <a:prstGeom prst="rect">
            <a:avLst/>
          </a:prstGeom>
        </p:spPr>
      </p:pic>
      <p:pic>
        <p:nvPicPr>
          <p:cNvPr id="13" name="Picture 12">
            <a:extLst>
              <a:ext uri="{FF2B5EF4-FFF2-40B4-BE49-F238E27FC236}">
                <a16:creationId xmlns:a16="http://schemas.microsoft.com/office/drawing/2014/main" id="{3CAFCB53-BAF8-48D6-849F-71F272AED2C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80889" y="3942036"/>
            <a:ext cx="682811" cy="646232"/>
          </a:xfrm>
          <a:prstGeom prst="rect">
            <a:avLst/>
          </a:prstGeom>
        </p:spPr>
      </p:pic>
      <p:pic>
        <p:nvPicPr>
          <p:cNvPr id="14" name="Picture 13">
            <a:extLst>
              <a:ext uri="{FF2B5EF4-FFF2-40B4-BE49-F238E27FC236}">
                <a16:creationId xmlns:a16="http://schemas.microsoft.com/office/drawing/2014/main" id="{8AA15335-4C3D-4124-B1DF-34BD6266D7D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80888" y="4309064"/>
            <a:ext cx="682811" cy="646232"/>
          </a:xfrm>
          <a:prstGeom prst="rect">
            <a:avLst/>
          </a:prstGeom>
        </p:spPr>
      </p:pic>
      <p:pic>
        <p:nvPicPr>
          <p:cNvPr id="15" name="Picture 14">
            <a:extLst>
              <a:ext uri="{FF2B5EF4-FFF2-40B4-BE49-F238E27FC236}">
                <a16:creationId xmlns:a16="http://schemas.microsoft.com/office/drawing/2014/main" id="{30A63997-1D4E-4310-AE83-F6E0FBBB5F9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80889" y="4676092"/>
            <a:ext cx="682811" cy="646232"/>
          </a:xfrm>
          <a:prstGeom prst="rect">
            <a:avLst/>
          </a:prstGeom>
        </p:spPr>
      </p:pic>
      <p:pic>
        <p:nvPicPr>
          <p:cNvPr id="16" name="Picture 15">
            <a:extLst>
              <a:ext uri="{FF2B5EF4-FFF2-40B4-BE49-F238E27FC236}">
                <a16:creationId xmlns:a16="http://schemas.microsoft.com/office/drawing/2014/main" id="{82B28041-7936-4398-AA4E-5C67C3600D6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80889" y="5043120"/>
            <a:ext cx="682811" cy="646232"/>
          </a:xfrm>
          <a:prstGeom prst="rect">
            <a:avLst/>
          </a:prstGeom>
        </p:spPr>
      </p:pic>
      <p:sp>
        <p:nvSpPr>
          <p:cNvPr id="19" name="TextBox 18">
            <a:extLst>
              <a:ext uri="{FF2B5EF4-FFF2-40B4-BE49-F238E27FC236}">
                <a16:creationId xmlns:a16="http://schemas.microsoft.com/office/drawing/2014/main" id="{70D5BF70-13D8-4A76-AF20-0DA2C0DD8A00}"/>
              </a:ext>
            </a:extLst>
          </p:cNvPr>
          <p:cNvSpPr txBox="1"/>
          <p:nvPr/>
        </p:nvSpPr>
        <p:spPr bwMode="auto">
          <a:xfrm>
            <a:off x="3542133" y="408346"/>
            <a:ext cx="58209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2400" b="1" dirty="0">
                <a:latin typeface="Comic Sans MS" panose="030F0702030302020204" pitchFamily="66" charset="0"/>
                <a:ea typeface="Myriad Pro Semibold" charset="0"/>
                <a:cs typeface="Myriad Pro Semibold" charset="0"/>
              </a:rPr>
              <a:t>Write this down on your whiteboard.</a:t>
            </a:r>
          </a:p>
        </p:txBody>
      </p:sp>
    </p:spTree>
    <p:extLst>
      <p:ext uri="{BB962C8B-B14F-4D97-AF65-F5344CB8AC3E}">
        <p14:creationId xmlns:p14="http://schemas.microsoft.com/office/powerpoint/2010/main" val="143051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6 Times Table Song (Cover of Shake It Off by Taylor Swift!)">
            <a:hlinkClick r:id="" action="ppaction://media"/>
            <a:extLst>
              <a:ext uri="{FF2B5EF4-FFF2-40B4-BE49-F238E27FC236}">
                <a16:creationId xmlns:a16="http://schemas.microsoft.com/office/drawing/2014/main" id="{A104B081-B0B5-4A8B-9524-12FE9DDDB71F}"/>
              </a:ext>
            </a:extLst>
          </p:cNvPr>
          <p:cNvPicPr>
            <a:picLocks noRot="1" noChangeAspect="1"/>
          </p:cNvPicPr>
          <p:nvPr>
            <a:videoFile r:link="rId1"/>
          </p:nvPr>
        </p:nvPicPr>
        <p:blipFill>
          <a:blip r:embed="rId3"/>
          <a:stretch>
            <a:fillRect/>
          </a:stretch>
        </p:blipFill>
        <p:spPr>
          <a:xfrm>
            <a:off x="790575" y="247650"/>
            <a:ext cx="10763250" cy="6054328"/>
          </a:xfrm>
          <a:prstGeom prst="rect">
            <a:avLst/>
          </a:prstGeom>
        </p:spPr>
      </p:pic>
    </p:spTree>
    <p:extLst>
      <p:ext uri="{BB962C8B-B14F-4D97-AF65-F5344CB8AC3E}">
        <p14:creationId xmlns:p14="http://schemas.microsoft.com/office/powerpoint/2010/main" val="2642322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5917AB-5BB1-4056-ADBF-105EBABE25EB}"/>
              </a:ext>
            </a:extLst>
          </p:cNvPr>
          <p:cNvSpPr/>
          <p:nvPr/>
        </p:nvSpPr>
        <p:spPr>
          <a:xfrm>
            <a:off x="3488086" y="817856"/>
            <a:ext cx="5541902" cy="461665"/>
          </a:xfrm>
          <a:prstGeom prst="rect">
            <a:avLst/>
          </a:prstGeom>
        </p:spPr>
        <p:txBody>
          <a:bodyPr wrap="none">
            <a:spAutoFit/>
          </a:bodyPr>
          <a:lstStyle/>
          <a:p>
            <a:pPr algn="ctr" fontAlgn="base">
              <a:spcBef>
                <a:spcPct val="20000"/>
              </a:spcBef>
              <a:spcAft>
                <a:spcPct val="0"/>
              </a:spcAft>
              <a:buClr>
                <a:srgbClr val="00628C"/>
              </a:buClr>
            </a:pPr>
            <a:r>
              <a:rPr lang="en-US" sz="2400" dirty="0">
                <a:solidFill>
                  <a:srgbClr val="000000"/>
                </a:solidFill>
                <a:latin typeface="Comic Sans MS" panose="030F0702030302020204" pitchFamily="66" charset="0"/>
              </a:rPr>
              <a:t>How many dots? Count in groups of 6.</a:t>
            </a:r>
            <a:endParaRPr lang="en-GB" sz="2400" dirty="0">
              <a:solidFill>
                <a:srgbClr val="000000"/>
              </a:solidFill>
              <a:latin typeface="Comic Sans MS" panose="030F0702030302020204" pitchFamily="66" charset="0"/>
            </a:endParaRPr>
          </a:p>
        </p:txBody>
      </p:sp>
      <p:pic>
        <p:nvPicPr>
          <p:cNvPr id="4" name="Picture 3">
            <a:extLst>
              <a:ext uri="{FF2B5EF4-FFF2-40B4-BE49-F238E27FC236}">
                <a16:creationId xmlns:a16="http://schemas.microsoft.com/office/drawing/2014/main" id="{A7323FE8-6D75-4973-A23F-929328741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822" y="2918383"/>
            <a:ext cx="556980" cy="565292"/>
          </a:xfrm>
          <a:prstGeom prst="rect">
            <a:avLst/>
          </a:prstGeom>
        </p:spPr>
      </p:pic>
      <p:pic>
        <p:nvPicPr>
          <p:cNvPr id="5" name="Picture 4">
            <a:extLst>
              <a:ext uri="{FF2B5EF4-FFF2-40B4-BE49-F238E27FC236}">
                <a16:creationId xmlns:a16="http://schemas.microsoft.com/office/drawing/2014/main" id="{B16C7DB1-8418-47A4-B8FD-71668503AB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46496" y="4253126"/>
            <a:ext cx="6825078" cy="268769"/>
          </a:xfrm>
          <a:prstGeom prst="rect">
            <a:avLst/>
          </a:prstGeom>
        </p:spPr>
      </p:pic>
      <p:pic>
        <p:nvPicPr>
          <p:cNvPr id="6" name="Picture 5">
            <a:extLst>
              <a:ext uri="{FF2B5EF4-FFF2-40B4-BE49-F238E27FC236}">
                <a16:creationId xmlns:a16="http://schemas.microsoft.com/office/drawing/2014/main" id="{9FA531EB-749B-412A-B38C-28D69265C4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4792" y="3551554"/>
            <a:ext cx="1634775" cy="669206"/>
          </a:xfrm>
          <a:prstGeom prst="rect">
            <a:avLst/>
          </a:prstGeom>
        </p:spPr>
      </p:pic>
      <p:pic>
        <p:nvPicPr>
          <p:cNvPr id="7" name="Picture 6">
            <a:extLst>
              <a:ext uri="{FF2B5EF4-FFF2-40B4-BE49-F238E27FC236}">
                <a16:creationId xmlns:a16="http://schemas.microsoft.com/office/drawing/2014/main" id="{D9C701D1-BE17-40D3-9783-F4641776CE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1251" y="1556792"/>
            <a:ext cx="1152200" cy="1152200"/>
          </a:xfrm>
          <a:prstGeom prst="rect">
            <a:avLst/>
          </a:prstGeom>
        </p:spPr>
      </p:pic>
      <p:pic>
        <p:nvPicPr>
          <p:cNvPr id="8" name="Picture 7">
            <a:extLst>
              <a:ext uri="{FF2B5EF4-FFF2-40B4-BE49-F238E27FC236}">
                <a16:creationId xmlns:a16="http://schemas.microsoft.com/office/drawing/2014/main" id="{74AF5DEA-E96F-45E1-AE3F-B5677229E9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6078" y="1556792"/>
            <a:ext cx="1152200" cy="1152200"/>
          </a:xfrm>
          <a:prstGeom prst="rect">
            <a:avLst/>
          </a:prstGeom>
        </p:spPr>
      </p:pic>
      <p:pic>
        <p:nvPicPr>
          <p:cNvPr id="9" name="Picture 8">
            <a:extLst>
              <a:ext uri="{FF2B5EF4-FFF2-40B4-BE49-F238E27FC236}">
                <a16:creationId xmlns:a16="http://schemas.microsoft.com/office/drawing/2014/main" id="{430E86D5-E4D1-455E-AD25-1FEE519F10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0135" y="1556792"/>
            <a:ext cx="1152200" cy="1152200"/>
          </a:xfrm>
          <a:prstGeom prst="rect">
            <a:avLst/>
          </a:prstGeom>
        </p:spPr>
      </p:pic>
      <p:pic>
        <p:nvPicPr>
          <p:cNvPr id="10" name="Picture 9">
            <a:extLst>
              <a:ext uri="{FF2B5EF4-FFF2-40B4-BE49-F238E27FC236}">
                <a16:creationId xmlns:a16="http://schemas.microsoft.com/office/drawing/2014/main" id="{2B164D58-586E-4A40-A224-BFC0DE1123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2212" y="1556792"/>
            <a:ext cx="1152200" cy="1152200"/>
          </a:xfrm>
          <a:prstGeom prst="rect">
            <a:avLst/>
          </a:prstGeom>
        </p:spPr>
      </p:pic>
      <p:pic>
        <p:nvPicPr>
          <p:cNvPr id="11" name="Picture 10">
            <a:extLst>
              <a:ext uri="{FF2B5EF4-FFF2-40B4-BE49-F238E27FC236}">
                <a16:creationId xmlns:a16="http://schemas.microsoft.com/office/drawing/2014/main" id="{04AFC1D2-2426-4A74-BC5D-F5C7F6AF9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688" y="2918383"/>
            <a:ext cx="556980" cy="565292"/>
          </a:xfrm>
          <a:prstGeom prst="rect">
            <a:avLst/>
          </a:prstGeom>
        </p:spPr>
      </p:pic>
      <p:pic>
        <p:nvPicPr>
          <p:cNvPr id="12" name="Picture 11">
            <a:extLst>
              <a:ext uri="{FF2B5EF4-FFF2-40B4-BE49-F238E27FC236}">
                <a16:creationId xmlns:a16="http://schemas.microsoft.com/office/drawing/2014/main" id="{CBD4BF26-F62A-448E-953F-ECC4EDD80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205" y="2918383"/>
            <a:ext cx="556980" cy="565292"/>
          </a:xfrm>
          <a:prstGeom prst="rect">
            <a:avLst/>
          </a:prstGeom>
        </p:spPr>
      </p:pic>
      <p:pic>
        <p:nvPicPr>
          <p:cNvPr id="13" name="Picture 12">
            <a:extLst>
              <a:ext uri="{FF2B5EF4-FFF2-40B4-BE49-F238E27FC236}">
                <a16:creationId xmlns:a16="http://schemas.microsoft.com/office/drawing/2014/main" id="{3E93992E-F652-4E88-9B5D-DE2B28726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2583" y="2918383"/>
            <a:ext cx="556980" cy="565292"/>
          </a:xfrm>
          <a:prstGeom prst="rect">
            <a:avLst/>
          </a:prstGeom>
        </p:spPr>
      </p:pic>
      <p:pic>
        <p:nvPicPr>
          <p:cNvPr id="14" name="Picture 13">
            <a:extLst>
              <a:ext uri="{FF2B5EF4-FFF2-40B4-BE49-F238E27FC236}">
                <a16:creationId xmlns:a16="http://schemas.microsoft.com/office/drawing/2014/main" id="{30A8FB6D-0277-4B1C-BB92-FCB50D5CB5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4657" y="3551554"/>
            <a:ext cx="1634378" cy="669206"/>
          </a:xfrm>
          <a:prstGeom prst="rect">
            <a:avLst/>
          </a:prstGeom>
        </p:spPr>
      </p:pic>
      <p:pic>
        <p:nvPicPr>
          <p:cNvPr id="15" name="Picture 14">
            <a:extLst>
              <a:ext uri="{FF2B5EF4-FFF2-40B4-BE49-F238E27FC236}">
                <a16:creationId xmlns:a16="http://schemas.microsoft.com/office/drawing/2014/main" id="{4BBFDEB2-5C2D-412F-8BC7-32A1CCD35824}"/>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7905710" y="3551160"/>
            <a:ext cx="1634400" cy="669600"/>
          </a:xfrm>
          <a:prstGeom prst="rect">
            <a:avLst/>
          </a:prstGeom>
        </p:spPr>
      </p:pic>
      <p:pic>
        <p:nvPicPr>
          <p:cNvPr id="16" name="Picture 15">
            <a:extLst>
              <a:ext uri="{FF2B5EF4-FFF2-40B4-BE49-F238E27FC236}">
                <a16:creationId xmlns:a16="http://schemas.microsoft.com/office/drawing/2014/main" id="{D0529209-D120-4C33-8BD1-41CB5D255A05}"/>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6259035" y="3551160"/>
            <a:ext cx="1634400" cy="669600"/>
          </a:xfrm>
          <a:prstGeom prst="rect">
            <a:avLst/>
          </a:prstGeom>
        </p:spPr>
      </p:pic>
      <p:sp>
        <p:nvSpPr>
          <p:cNvPr id="18" name="Rectangle 17">
            <a:extLst>
              <a:ext uri="{FF2B5EF4-FFF2-40B4-BE49-F238E27FC236}">
                <a16:creationId xmlns:a16="http://schemas.microsoft.com/office/drawing/2014/main" id="{2BA4BD11-7CAA-4C14-AB7C-80A27EE319E4}"/>
              </a:ext>
            </a:extLst>
          </p:cNvPr>
          <p:cNvSpPr/>
          <p:nvPr/>
        </p:nvSpPr>
        <p:spPr>
          <a:xfrm>
            <a:off x="5361665" y="5487616"/>
            <a:ext cx="1667444"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4 </a:t>
            </a:r>
            <a:r>
              <a:rPr lang="en-GB" sz="2400" dirty="0">
                <a:solidFill>
                  <a:srgbClr val="000000"/>
                </a:solidFill>
                <a:latin typeface="Comic Sans MS" panose="030F0702030302020204" pitchFamily="66" charset="0"/>
                <a:ea typeface="Myriad Pro Semibold" charset="0"/>
                <a:cs typeface="Myriad Pro Semibold" charset="0"/>
              </a:rPr>
              <a:t>× </a:t>
            </a:r>
            <a:r>
              <a:rPr lang="en-GB" sz="24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6 = 24</a:t>
            </a:r>
            <a:endParaRPr lang="en-GB" sz="2400" dirty="0">
              <a:solidFill>
                <a:srgbClr val="000000"/>
              </a:solidFill>
              <a:latin typeface="Comic Sans MS" panose="030F0702030302020204" pitchFamily="66" charset="0"/>
            </a:endParaRPr>
          </a:p>
        </p:txBody>
      </p:sp>
      <p:sp>
        <p:nvSpPr>
          <p:cNvPr id="19" name="Rectangle 18">
            <a:extLst>
              <a:ext uri="{FF2B5EF4-FFF2-40B4-BE49-F238E27FC236}">
                <a16:creationId xmlns:a16="http://schemas.microsoft.com/office/drawing/2014/main" id="{943E5A28-2BC3-42AE-BAE2-52DC0DB809E4}"/>
              </a:ext>
            </a:extLst>
          </p:cNvPr>
          <p:cNvSpPr/>
          <p:nvPr/>
        </p:nvSpPr>
        <p:spPr>
          <a:xfrm>
            <a:off x="5361665" y="5991672"/>
            <a:ext cx="1667444"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6 </a:t>
            </a:r>
            <a:r>
              <a:rPr lang="en-GB" sz="2400" dirty="0">
                <a:solidFill>
                  <a:srgbClr val="000000"/>
                </a:solidFill>
                <a:latin typeface="Comic Sans MS" panose="030F0702030302020204" pitchFamily="66" charset="0"/>
                <a:ea typeface="Myriad Pro Semibold" charset="0"/>
                <a:cs typeface="Myriad Pro Semibold" charset="0"/>
              </a:rPr>
              <a:t>×</a:t>
            </a:r>
            <a:r>
              <a:rPr lang="en-GB" sz="24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4 = 24</a:t>
            </a:r>
            <a:endParaRPr lang="en-GB" sz="2400" dirty="0">
              <a:solidFill>
                <a:srgbClr val="000000"/>
              </a:solidFill>
              <a:latin typeface="Comic Sans MS" panose="030F0702030302020204" pitchFamily="66" charset="0"/>
            </a:endParaRPr>
          </a:p>
        </p:txBody>
      </p:sp>
      <p:sp>
        <p:nvSpPr>
          <p:cNvPr id="20" name="Rectangle 19">
            <a:extLst>
              <a:ext uri="{FF2B5EF4-FFF2-40B4-BE49-F238E27FC236}">
                <a16:creationId xmlns:a16="http://schemas.microsoft.com/office/drawing/2014/main" id="{B1985464-6512-493F-BF2B-5A601EE9D225}"/>
              </a:ext>
            </a:extLst>
          </p:cNvPr>
          <p:cNvSpPr/>
          <p:nvPr/>
        </p:nvSpPr>
        <p:spPr>
          <a:xfrm>
            <a:off x="2763993" y="4393876"/>
            <a:ext cx="35137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panose="020B0503030403020204" pitchFamily="34" charset="0"/>
              </a:rPr>
              <a:t>0</a:t>
            </a:r>
          </a:p>
        </p:txBody>
      </p:sp>
      <p:sp>
        <p:nvSpPr>
          <p:cNvPr id="21" name="Rectangle 20">
            <a:extLst>
              <a:ext uri="{FF2B5EF4-FFF2-40B4-BE49-F238E27FC236}">
                <a16:creationId xmlns:a16="http://schemas.microsoft.com/office/drawing/2014/main" id="{C1B67BD6-4C5A-4670-8E34-13417021133D}"/>
              </a:ext>
            </a:extLst>
          </p:cNvPr>
          <p:cNvSpPr/>
          <p:nvPr/>
        </p:nvSpPr>
        <p:spPr>
          <a:xfrm>
            <a:off x="4397603" y="4393876"/>
            <a:ext cx="35137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panose="020B0503030403020204" pitchFamily="34" charset="0"/>
              </a:rPr>
              <a:t>6</a:t>
            </a:r>
          </a:p>
        </p:txBody>
      </p:sp>
      <p:sp>
        <p:nvSpPr>
          <p:cNvPr id="22" name="Rectangle 21">
            <a:extLst>
              <a:ext uri="{FF2B5EF4-FFF2-40B4-BE49-F238E27FC236}">
                <a16:creationId xmlns:a16="http://schemas.microsoft.com/office/drawing/2014/main" id="{A0966E35-F1BE-44A4-A01C-1F60B3AD72A7}"/>
              </a:ext>
            </a:extLst>
          </p:cNvPr>
          <p:cNvSpPr/>
          <p:nvPr/>
        </p:nvSpPr>
        <p:spPr>
          <a:xfrm>
            <a:off x="6037240" y="4393876"/>
            <a:ext cx="518091"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panose="020B0503030403020204" pitchFamily="34" charset="0"/>
              </a:rPr>
              <a:t>12</a:t>
            </a:r>
          </a:p>
        </p:txBody>
      </p:sp>
      <p:sp>
        <p:nvSpPr>
          <p:cNvPr id="23" name="Rectangle 22">
            <a:extLst>
              <a:ext uri="{FF2B5EF4-FFF2-40B4-BE49-F238E27FC236}">
                <a16:creationId xmlns:a16="http://schemas.microsoft.com/office/drawing/2014/main" id="{0D7DBEC3-94FB-43A8-8871-4708D1940EE5}"/>
              </a:ext>
            </a:extLst>
          </p:cNvPr>
          <p:cNvSpPr/>
          <p:nvPr/>
        </p:nvSpPr>
        <p:spPr>
          <a:xfrm>
            <a:off x="7598337" y="4393876"/>
            <a:ext cx="518091"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panose="020B0503030403020204" pitchFamily="34" charset="0"/>
              </a:rPr>
              <a:t>18</a:t>
            </a:r>
          </a:p>
        </p:txBody>
      </p:sp>
      <p:sp>
        <p:nvSpPr>
          <p:cNvPr id="24" name="Rectangle 23">
            <a:extLst>
              <a:ext uri="{FF2B5EF4-FFF2-40B4-BE49-F238E27FC236}">
                <a16:creationId xmlns:a16="http://schemas.microsoft.com/office/drawing/2014/main" id="{AA77DB7D-2DE1-4309-B293-0037E6334667}"/>
              </a:ext>
            </a:extLst>
          </p:cNvPr>
          <p:cNvSpPr/>
          <p:nvPr/>
        </p:nvSpPr>
        <p:spPr>
          <a:xfrm>
            <a:off x="9254521" y="4393876"/>
            <a:ext cx="518091"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panose="020B0503030403020204" pitchFamily="34" charset="0"/>
              </a:rPr>
              <a:t>24</a:t>
            </a:r>
          </a:p>
        </p:txBody>
      </p:sp>
      <p:sp>
        <p:nvSpPr>
          <p:cNvPr id="25" name="Rectangle 24">
            <a:extLst>
              <a:ext uri="{FF2B5EF4-FFF2-40B4-BE49-F238E27FC236}">
                <a16:creationId xmlns:a16="http://schemas.microsoft.com/office/drawing/2014/main" id="{AAB7488A-BC5F-48D2-B9D6-97AAF2677110}"/>
              </a:ext>
            </a:extLst>
          </p:cNvPr>
          <p:cNvSpPr/>
          <p:nvPr/>
        </p:nvSpPr>
        <p:spPr bwMode="auto">
          <a:xfrm>
            <a:off x="9503923" y="4186052"/>
            <a:ext cx="277467" cy="26877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Rectangle 25">
            <a:extLst>
              <a:ext uri="{FF2B5EF4-FFF2-40B4-BE49-F238E27FC236}">
                <a16:creationId xmlns:a16="http://schemas.microsoft.com/office/drawing/2014/main" id="{40D659F0-C9DC-4454-8979-B2745DB88C33}"/>
              </a:ext>
            </a:extLst>
          </p:cNvPr>
          <p:cNvSpPr/>
          <p:nvPr/>
        </p:nvSpPr>
        <p:spPr>
          <a:xfrm>
            <a:off x="4713587" y="4983560"/>
            <a:ext cx="2892138" cy="461665"/>
          </a:xfrm>
          <a:prstGeom prst="rect">
            <a:avLst/>
          </a:prstGeom>
        </p:spPr>
        <p:txBody>
          <a:bodyPr wrap="none">
            <a:spAutoFit/>
          </a:bodyPr>
          <a:lstStyle/>
          <a:p>
            <a:pPr algn="ctr" fontAlgn="base">
              <a:spcBef>
                <a:spcPct val="20000"/>
              </a:spcBef>
              <a:spcAft>
                <a:spcPct val="0"/>
              </a:spcAft>
              <a:buClr>
                <a:srgbClr val="00628C"/>
              </a:buClr>
            </a:pPr>
            <a:r>
              <a:rPr lang="en-US" sz="2400" dirty="0">
                <a:solidFill>
                  <a:srgbClr val="000000"/>
                </a:solidFill>
                <a:latin typeface="Comic Sans MS" panose="030F0702030302020204" pitchFamily="66" charset="0"/>
              </a:rPr>
              <a:t>There are 24 dots.</a:t>
            </a:r>
            <a:endParaRPr lang="en-GB" sz="24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343725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21"/>
                                        </p:tgtEl>
                                      </p:cBhvr>
                                    </p:animEffect>
                                    <p:animScale>
                                      <p:cBhvr>
                                        <p:cTn id="13" dur="250" autoRev="1" fill="hold"/>
                                        <p:tgtEl>
                                          <p:spTgt spid="21"/>
                                        </p:tgtEl>
                                      </p:cBhvr>
                                      <p:by x="105000" y="105000"/>
                                    </p:animScale>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par>
                                <p:cTn id="28" presetID="26" presetClass="emph" presetSubtype="0" fill="hold" nodeType="withEffect">
                                  <p:stCondLst>
                                    <p:cond delay="0"/>
                                  </p:stCondLst>
                                  <p:childTnLst>
                                    <p:animEffect transition="out" filter="fade">
                                      <p:cBhvr>
                                        <p:cTn id="29" dur="500" tmFilter="0, 0; .2, .5; .8, .5; 1, 0"/>
                                        <p:tgtEl>
                                          <p:spTgt spid="11"/>
                                        </p:tgtEl>
                                      </p:cBhvr>
                                    </p:animEffect>
                                    <p:animScale>
                                      <p:cBhvr>
                                        <p:cTn id="30" dur="250" autoRev="1" fill="hold"/>
                                        <p:tgtEl>
                                          <p:spTgt spid="11"/>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22"/>
                                        </p:tgtEl>
                                      </p:cBhvr>
                                    </p:animEffect>
                                    <p:animScale>
                                      <p:cBhvr>
                                        <p:cTn id="33" dur="250" autoRev="1" fill="hold"/>
                                        <p:tgtEl>
                                          <p:spTgt spid="22"/>
                                        </p:tgtEl>
                                      </p:cBhvr>
                                      <p:by x="105000" y="105000"/>
                                    </p:animScale>
                                  </p:childTnLst>
                                </p:cTn>
                              </p:par>
                              <p:par>
                                <p:cTn id="34" presetID="22" presetClass="entr" presetSubtype="8"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8"/>
                                        </p:tgtEl>
                                      </p:cBhvr>
                                    </p:animEffect>
                                    <p:animScale>
                                      <p:cBhvr>
                                        <p:cTn id="41" dur="250" autoRev="1" fill="hold"/>
                                        <p:tgtEl>
                                          <p:spTgt spid="8"/>
                                        </p:tgtEl>
                                      </p:cBhvr>
                                      <p:by x="105000" y="105000"/>
                                    </p:animScale>
                                  </p:childTnLst>
                                </p:cTn>
                              </p:par>
                              <p:par>
                                <p:cTn id="42" presetID="26" presetClass="emph" presetSubtype="0" fill="hold" nodeType="withEffect">
                                  <p:stCondLst>
                                    <p:cond delay="0"/>
                                  </p:stCondLst>
                                  <p:childTnLst>
                                    <p:animEffect transition="out" filter="fade">
                                      <p:cBhvr>
                                        <p:cTn id="43" dur="500" tmFilter="0, 0; .2, .5; .8, .5; 1, 0"/>
                                        <p:tgtEl>
                                          <p:spTgt spid="11"/>
                                        </p:tgtEl>
                                      </p:cBhvr>
                                    </p:animEffect>
                                    <p:animScale>
                                      <p:cBhvr>
                                        <p:cTn id="44" dur="250" autoRev="1" fill="hold"/>
                                        <p:tgtEl>
                                          <p:spTgt spid="11"/>
                                        </p:tgtEl>
                                      </p:cBhvr>
                                      <p:by x="105000" y="105000"/>
                                    </p:animScale>
                                  </p:childTnLst>
                                </p:cTn>
                              </p:par>
                              <p:par>
                                <p:cTn id="45" presetID="26" presetClass="emph" presetSubtype="0" fill="hold" nodeType="withEffect">
                                  <p:stCondLst>
                                    <p:cond delay="0"/>
                                  </p:stCondLst>
                                  <p:childTnLst>
                                    <p:animEffect transition="out" filter="fade">
                                      <p:cBhvr>
                                        <p:cTn id="46" dur="500" tmFilter="0, 0; .2, .5; .8, .5; 1, 0"/>
                                        <p:tgtEl>
                                          <p:spTgt spid="12"/>
                                        </p:tgtEl>
                                      </p:cBhvr>
                                    </p:animEffect>
                                    <p:animScale>
                                      <p:cBhvr>
                                        <p:cTn id="47" dur="250" autoRev="1" fill="hold"/>
                                        <p:tgtEl>
                                          <p:spTgt spid="12"/>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7"/>
                                        </p:tgtEl>
                                      </p:cBhvr>
                                    </p:animEffect>
                                    <p:animScale>
                                      <p:cBhvr>
                                        <p:cTn id="50" dur="250" autoRev="1" fill="hold"/>
                                        <p:tgtEl>
                                          <p:spTgt spid="7"/>
                                        </p:tgtEl>
                                      </p:cBhvr>
                                      <p:by x="105000" y="105000"/>
                                    </p:animScale>
                                  </p:childTnLst>
                                </p:cTn>
                              </p:par>
                              <p:par>
                                <p:cTn id="51" presetID="26" presetClass="emph" presetSubtype="0" fill="hold" nodeType="withEffect">
                                  <p:stCondLst>
                                    <p:cond delay="0"/>
                                  </p:stCondLst>
                                  <p:childTnLst>
                                    <p:animEffect transition="out" filter="fade">
                                      <p:cBhvr>
                                        <p:cTn id="52" dur="500" tmFilter="0, 0; .2, .5; .8, .5; 1, 0"/>
                                        <p:tgtEl>
                                          <p:spTgt spid="9"/>
                                        </p:tgtEl>
                                      </p:cBhvr>
                                    </p:animEffect>
                                    <p:animScale>
                                      <p:cBhvr>
                                        <p:cTn id="53" dur="250" autoRev="1" fill="hold"/>
                                        <p:tgtEl>
                                          <p:spTgt spid="9"/>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13"/>
                                        </p:tgtEl>
                                      </p:cBhvr>
                                    </p:animEffect>
                                    <p:animScale>
                                      <p:cBhvr>
                                        <p:cTn id="56" dur="250" autoRev="1" fill="hold"/>
                                        <p:tgtEl>
                                          <p:spTgt spid="13"/>
                                        </p:tgtEl>
                                      </p:cBhvr>
                                      <p:by x="105000" y="105000"/>
                                    </p:animScale>
                                  </p:childTnLst>
                                </p:cTn>
                              </p:par>
                              <p:par>
                                <p:cTn id="57" presetID="26" presetClass="emph" presetSubtype="0" fill="hold" grpId="0" nodeType="withEffect">
                                  <p:stCondLst>
                                    <p:cond delay="0"/>
                                  </p:stCondLst>
                                  <p:childTnLst>
                                    <p:animEffect transition="out" filter="fade">
                                      <p:cBhvr>
                                        <p:cTn id="58" dur="500" tmFilter="0, 0; .2, .5; .8, .5; 1, 0"/>
                                        <p:tgtEl>
                                          <p:spTgt spid="23"/>
                                        </p:tgtEl>
                                      </p:cBhvr>
                                    </p:animEffect>
                                    <p:animScale>
                                      <p:cBhvr>
                                        <p:cTn id="59" dur="250" autoRev="1" fill="hold"/>
                                        <p:tgtEl>
                                          <p:spTgt spid="23"/>
                                        </p:tgtEl>
                                      </p:cBhvr>
                                      <p:by x="105000" y="105000"/>
                                    </p:animScale>
                                  </p:childTnLst>
                                </p:cTn>
                              </p:par>
                              <p:par>
                                <p:cTn id="60" presetID="22" presetClass="entr" presetSubtype="8"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par>
                                <p:cTn id="68" presetID="26" presetClass="emph" presetSubtype="0" fill="hold" nodeType="withEffect">
                                  <p:stCondLst>
                                    <p:cond delay="0"/>
                                  </p:stCondLst>
                                  <p:childTnLst>
                                    <p:animEffect transition="out" filter="fade">
                                      <p:cBhvr>
                                        <p:cTn id="69" dur="500" tmFilter="0, 0; .2, .5; .8, .5; 1, 0"/>
                                        <p:tgtEl>
                                          <p:spTgt spid="11"/>
                                        </p:tgtEl>
                                      </p:cBhvr>
                                    </p:animEffect>
                                    <p:animScale>
                                      <p:cBhvr>
                                        <p:cTn id="70" dur="250" autoRev="1" fill="hold"/>
                                        <p:tgtEl>
                                          <p:spTgt spid="11"/>
                                        </p:tgtEl>
                                      </p:cBhvr>
                                      <p:by x="105000" y="105000"/>
                                    </p:animScale>
                                  </p:childTnLst>
                                </p:cTn>
                              </p:par>
                              <p:par>
                                <p:cTn id="71" presetID="26" presetClass="emph" presetSubtype="0" fill="hold" nodeType="withEffect">
                                  <p:stCondLst>
                                    <p:cond delay="0"/>
                                  </p:stCondLst>
                                  <p:childTnLst>
                                    <p:animEffect transition="out" filter="fade">
                                      <p:cBhvr>
                                        <p:cTn id="72" dur="500" tmFilter="0, 0; .2, .5; .8, .5; 1, 0"/>
                                        <p:tgtEl>
                                          <p:spTgt spid="12"/>
                                        </p:tgtEl>
                                      </p:cBhvr>
                                    </p:animEffect>
                                    <p:animScale>
                                      <p:cBhvr>
                                        <p:cTn id="73" dur="250" autoRev="1" fill="hold"/>
                                        <p:tgtEl>
                                          <p:spTgt spid="12"/>
                                        </p:tgtEl>
                                      </p:cBhvr>
                                      <p:by x="105000" y="105000"/>
                                    </p:animScale>
                                  </p:childTnLst>
                                </p:cTn>
                              </p:par>
                              <p:par>
                                <p:cTn id="74" presetID="26" presetClass="emph" presetSubtype="0" fill="hold" nodeType="withEffect">
                                  <p:stCondLst>
                                    <p:cond delay="0"/>
                                  </p:stCondLst>
                                  <p:childTnLst>
                                    <p:animEffect transition="out" filter="fade">
                                      <p:cBhvr>
                                        <p:cTn id="75" dur="500" tmFilter="0, 0; .2, .5; .8, .5; 1, 0"/>
                                        <p:tgtEl>
                                          <p:spTgt spid="7"/>
                                        </p:tgtEl>
                                      </p:cBhvr>
                                    </p:animEffect>
                                    <p:animScale>
                                      <p:cBhvr>
                                        <p:cTn id="76" dur="250" autoRev="1" fill="hold"/>
                                        <p:tgtEl>
                                          <p:spTgt spid="7"/>
                                        </p:tgtEl>
                                      </p:cBhvr>
                                      <p:by x="105000" y="105000"/>
                                    </p:animScale>
                                  </p:childTnLst>
                                </p:cTn>
                              </p:par>
                              <p:par>
                                <p:cTn id="77" presetID="26" presetClass="emph" presetSubtype="0" fill="hold" nodeType="withEffect">
                                  <p:stCondLst>
                                    <p:cond delay="0"/>
                                  </p:stCondLst>
                                  <p:childTnLst>
                                    <p:animEffect transition="out" filter="fade">
                                      <p:cBhvr>
                                        <p:cTn id="78" dur="500" tmFilter="0, 0; .2, .5; .8, .5; 1, 0"/>
                                        <p:tgtEl>
                                          <p:spTgt spid="9"/>
                                        </p:tgtEl>
                                      </p:cBhvr>
                                    </p:animEffect>
                                    <p:animScale>
                                      <p:cBhvr>
                                        <p:cTn id="79" dur="250" autoRev="1" fill="hold"/>
                                        <p:tgtEl>
                                          <p:spTgt spid="9"/>
                                        </p:tgtEl>
                                      </p:cBhvr>
                                      <p:by x="105000" y="105000"/>
                                    </p:animScale>
                                  </p:childTnLst>
                                </p:cTn>
                              </p:par>
                              <p:par>
                                <p:cTn id="80" presetID="26" presetClass="emph" presetSubtype="0" fill="hold" nodeType="withEffect">
                                  <p:stCondLst>
                                    <p:cond delay="0"/>
                                  </p:stCondLst>
                                  <p:childTnLst>
                                    <p:animEffect transition="out" filter="fade">
                                      <p:cBhvr>
                                        <p:cTn id="81" dur="500" tmFilter="0, 0; .2, .5; .8, .5; 1, 0"/>
                                        <p:tgtEl>
                                          <p:spTgt spid="13"/>
                                        </p:tgtEl>
                                      </p:cBhvr>
                                    </p:animEffect>
                                    <p:animScale>
                                      <p:cBhvr>
                                        <p:cTn id="82" dur="250" autoRev="1" fill="hold"/>
                                        <p:tgtEl>
                                          <p:spTgt spid="13"/>
                                        </p:tgtEl>
                                      </p:cBhvr>
                                      <p:by x="105000" y="105000"/>
                                    </p:animScale>
                                  </p:childTnLst>
                                </p:cTn>
                              </p:par>
                              <p:par>
                                <p:cTn id="83" presetID="26" presetClass="emph" presetSubtype="0" fill="hold" nodeType="withEffect">
                                  <p:stCondLst>
                                    <p:cond delay="0"/>
                                  </p:stCondLst>
                                  <p:childTnLst>
                                    <p:animEffect transition="out" filter="fade">
                                      <p:cBhvr>
                                        <p:cTn id="84" dur="500" tmFilter="0, 0; .2, .5; .8, .5; 1, 0"/>
                                        <p:tgtEl>
                                          <p:spTgt spid="10"/>
                                        </p:tgtEl>
                                      </p:cBhvr>
                                    </p:animEffect>
                                    <p:animScale>
                                      <p:cBhvr>
                                        <p:cTn id="85" dur="250" autoRev="1" fill="hold"/>
                                        <p:tgtEl>
                                          <p:spTgt spid="10"/>
                                        </p:tgtEl>
                                      </p:cBhvr>
                                      <p:by x="105000" y="105000"/>
                                    </p:animScale>
                                  </p:childTnLst>
                                </p:cTn>
                              </p:par>
                              <p:par>
                                <p:cTn id="86" presetID="26" presetClass="emph" presetSubtype="0" fill="hold" nodeType="withEffect">
                                  <p:stCondLst>
                                    <p:cond delay="0"/>
                                  </p:stCondLst>
                                  <p:childTnLst>
                                    <p:animEffect transition="out" filter="fade">
                                      <p:cBhvr>
                                        <p:cTn id="87" dur="500" tmFilter="0, 0; .2, .5; .8, .5; 1, 0"/>
                                        <p:tgtEl>
                                          <p:spTgt spid="4"/>
                                        </p:tgtEl>
                                      </p:cBhvr>
                                    </p:animEffect>
                                    <p:animScale>
                                      <p:cBhvr>
                                        <p:cTn id="88" dur="250" autoRev="1" fill="hold"/>
                                        <p:tgtEl>
                                          <p:spTgt spid="4"/>
                                        </p:tgtEl>
                                      </p:cBhvr>
                                      <p:by x="105000" y="105000"/>
                                    </p:animScale>
                                  </p:childTnLst>
                                </p:cTn>
                              </p:par>
                              <p:par>
                                <p:cTn id="89" presetID="26" presetClass="emph" presetSubtype="0" fill="hold" grpId="0" nodeType="withEffect">
                                  <p:stCondLst>
                                    <p:cond delay="0"/>
                                  </p:stCondLst>
                                  <p:childTnLst>
                                    <p:animEffect transition="out" filter="fade">
                                      <p:cBhvr>
                                        <p:cTn id="90" dur="500" tmFilter="0, 0; .2, .5; .8, .5; 1, 0"/>
                                        <p:tgtEl>
                                          <p:spTgt spid="24"/>
                                        </p:tgtEl>
                                      </p:cBhvr>
                                    </p:animEffect>
                                    <p:animScale>
                                      <p:cBhvr>
                                        <p:cTn id="91" dur="250" autoRev="1" fill="hold"/>
                                        <p:tgtEl>
                                          <p:spTgt spid="24"/>
                                        </p:tgtEl>
                                      </p:cBhvr>
                                      <p:by x="105000" y="105000"/>
                                    </p:animScale>
                                  </p:childTnLst>
                                </p:cTn>
                              </p:par>
                              <p:par>
                                <p:cTn id="92" presetID="22" presetClass="entr" presetSubtype="8" fill="hold"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left)">
                                      <p:cBhvr>
                                        <p:cTn id="94" dur="500"/>
                                        <p:tgtEl>
                                          <p:spTgt spid="1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500"/>
                                        <p:tgtEl>
                                          <p:spTgt spid="18"/>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44CD2D-87DC-4508-A30F-97FCB7173B2C}"/>
              </a:ext>
            </a:extLst>
          </p:cNvPr>
          <p:cNvSpPr txBox="1"/>
          <p:nvPr/>
        </p:nvSpPr>
        <p:spPr bwMode="auto">
          <a:xfrm>
            <a:off x="5290331" y="5176857"/>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Comic Sans MS" panose="030F0702030302020204" pitchFamily="66" charset="0"/>
                <a:ea typeface="Myriad Pro Semibold" charset="0"/>
                <a:cs typeface="Myriad Pro Semibold" charset="0"/>
              </a:rPr>
              <a:t>6 × 3 = 18</a:t>
            </a:r>
            <a:endParaRPr lang="en-GB" sz="2400" dirty="0">
              <a:solidFill>
                <a:srgbClr val="C00000"/>
              </a:solidFill>
              <a:latin typeface="Comic Sans MS" panose="030F0702030302020204" pitchFamily="66" charset="0"/>
              <a:ea typeface="Myriad Pro Semibold" charset="0"/>
              <a:cs typeface="Myriad Pro Semibold" charset="0"/>
            </a:endParaRPr>
          </a:p>
        </p:txBody>
      </p:sp>
      <p:sp>
        <p:nvSpPr>
          <p:cNvPr id="3" name="TextBox 2">
            <a:extLst>
              <a:ext uri="{FF2B5EF4-FFF2-40B4-BE49-F238E27FC236}">
                <a16:creationId xmlns:a16="http://schemas.microsoft.com/office/drawing/2014/main" id="{75D9F8F9-8875-413E-9AF7-918F4EBB59B2}"/>
              </a:ext>
            </a:extLst>
          </p:cNvPr>
          <p:cNvSpPr txBox="1"/>
          <p:nvPr/>
        </p:nvSpPr>
        <p:spPr bwMode="auto">
          <a:xfrm>
            <a:off x="5018771" y="4581129"/>
            <a:ext cx="21544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Comic Sans MS" panose="030F0702030302020204" pitchFamily="66" charset="0"/>
                <a:ea typeface="Myriad Pro Semibold" charset="0"/>
                <a:cs typeface="Myriad Pro Semibold" charset="0"/>
              </a:rPr>
              <a:t>3 × 6 = 18</a:t>
            </a:r>
            <a:endParaRPr lang="en-GB" sz="2400" dirty="0">
              <a:solidFill>
                <a:srgbClr val="C00000"/>
              </a:solidFill>
              <a:latin typeface="Comic Sans MS" panose="030F0702030302020204" pitchFamily="66" charset="0"/>
              <a:ea typeface="Myriad Pro Semibold" charset="0"/>
              <a:cs typeface="Myriad Pro Semibold" charset="0"/>
            </a:endParaRPr>
          </a:p>
        </p:txBody>
      </p:sp>
      <p:pic>
        <p:nvPicPr>
          <p:cNvPr id="5" name="Picture 4">
            <a:extLst>
              <a:ext uri="{FF2B5EF4-FFF2-40B4-BE49-F238E27FC236}">
                <a16:creationId xmlns:a16="http://schemas.microsoft.com/office/drawing/2014/main" id="{F38ED1D1-2F7B-4C4C-B116-B696DA412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5" y="1772816"/>
            <a:ext cx="6135088" cy="2050018"/>
          </a:xfrm>
          <a:prstGeom prst="rect">
            <a:avLst/>
          </a:prstGeom>
        </p:spPr>
      </p:pic>
      <p:sp>
        <p:nvSpPr>
          <p:cNvPr id="6" name="Rectangle 5">
            <a:extLst>
              <a:ext uri="{FF2B5EF4-FFF2-40B4-BE49-F238E27FC236}">
                <a16:creationId xmlns:a16="http://schemas.microsoft.com/office/drawing/2014/main" id="{74E4E88B-E90F-4295-BCEC-E29D29971920}"/>
              </a:ext>
            </a:extLst>
          </p:cNvPr>
          <p:cNvSpPr/>
          <p:nvPr/>
        </p:nvSpPr>
        <p:spPr>
          <a:xfrm>
            <a:off x="5055822" y="817856"/>
            <a:ext cx="2406428" cy="461665"/>
          </a:xfrm>
          <a:prstGeom prst="rect">
            <a:avLst/>
          </a:prstGeom>
        </p:spPr>
        <p:txBody>
          <a:bodyPr wrap="none">
            <a:spAutoFit/>
          </a:bodyPr>
          <a:lstStyle/>
          <a:p>
            <a:pPr algn="ctr" fontAlgn="base">
              <a:spcBef>
                <a:spcPct val="20000"/>
              </a:spcBef>
              <a:spcAft>
                <a:spcPct val="0"/>
              </a:spcAft>
              <a:buClr>
                <a:srgbClr val="00628C"/>
              </a:buClr>
            </a:pPr>
            <a:r>
              <a:rPr lang="en-US" sz="2400" dirty="0">
                <a:solidFill>
                  <a:srgbClr val="000000"/>
                </a:solidFill>
                <a:latin typeface="Comic Sans MS" panose="030F0702030302020204" pitchFamily="66" charset="0"/>
              </a:rPr>
              <a:t>How many legs?</a:t>
            </a:r>
            <a:endParaRPr lang="en-GB" sz="24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354225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96277D-750E-44F5-8E9B-CA16DC68D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095" y="2813574"/>
            <a:ext cx="1060012" cy="1855021"/>
          </a:xfrm>
          <a:prstGeom prst="rect">
            <a:avLst/>
          </a:prstGeom>
        </p:spPr>
      </p:pic>
      <p:graphicFrame>
        <p:nvGraphicFramePr>
          <p:cNvPr id="4" name="Table 3">
            <a:extLst>
              <a:ext uri="{FF2B5EF4-FFF2-40B4-BE49-F238E27FC236}">
                <a16:creationId xmlns:a16="http://schemas.microsoft.com/office/drawing/2014/main" id="{CABB8840-91EF-4579-B2B6-C60504B86DF9}"/>
              </a:ext>
            </a:extLst>
          </p:cNvPr>
          <p:cNvGraphicFramePr>
            <a:graphicFrameLocks noGrp="1"/>
          </p:cNvGraphicFramePr>
          <p:nvPr>
            <p:extLst>
              <p:ext uri="{D42A27DB-BD31-4B8C-83A1-F6EECF244321}">
                <p14:modId xmlns:p14="http://schemas.microsoft.com/office/powerpoint/2010/main" val="1780073265"/>
              </p:ext>
            </p:extLst>
          </p:nvPr>
        </p:nvGraphicFramePr>
        <p:xfrm>
          <a:off x="1162050" y="1293215"/>
          <a:ext cx="9291640" cy="1008000"/>
        </p:xfrm>
        <a:graphic>
          <a:graphicData uri="http://schemas.openxmlformats.org/drawingml/2006/table">
            <a:tbl>
              <a:tblPr firstRow="1" firstCol="1" bandRow="1">
                <a:tableStyleId>{5C22544A-7EE6-4342-B048-85BDC9FD1C3A}</a:tableStyleId>
              </a:tblPr>
              <a:tblGrid>
                <a:gridCol w="3421783">
                  <a:extLst>
                    <a:ext uri="{9D8B030D-6E8A-4147-A177-3AD203B41FA5}">
                      <a16:colId xmlns:a16="http://schemas.microsoft.com/office/drawing/2014/main" val="2547668977"/>
                    </a:ext>
                  </a:extLst>
                </a:gridCol>
                <a:gridCol w="838551">
                  <a:extLst>
                    <a:ext uri="{9D8B030D-6E8A-4147-A177-3AD203B41FA5}">
                      <a16:colId xmlns:a16="http://schemas.microsoft.com/office/drawing/2014/main" val="2727201233"/>
                    </a:ext>
                  </a:extLst>
                </a:gridCol>
                <a:gridCol w="838551">
                  <a:extLst>
                    <a:ext uri="{9D8B030D-6E8A-4147-A177-3AD203B41FA5}">
                      <a16:colId xmlns:a16="http://schemas.microsoft.com/office/drawing/2014/main" val="2879728655"/>
                    </a:ext>
                  </a:extLst>
                </a:gridCol>
                <a:gridCol w="838551">
                  <a:extLst>
                    <a:ext uri="{9D8B030D-6E8A-4147-A177-3AD203B41FA5}">
                      <a16:colId xmlns:a16="http://schemas.microsoft.com/office/drawing/2014/main" val="2918541058"/>
                    </a:ext>
                  </a:extLst>
                </a:gridCol>
                <a:gridCol w="838551">
                  <a:extLst>
                    <a:ext uri="{9D8B030D-6E8A-4147-A177-3AD203B41FA5}">
                      <a16:colId xmlns:a16="http://schemas.microsoft.com/office/drawing/2014/main" val="1998863701"/>
                    </a:ext>
                  </a:extLst>
                </a:gridCol>
                <a:gridCol w="838551">
                  <a:extLst>
                    <a:ext uri="{9D8B030D-6E8A-4147-A177-3AD203B41FA5}">
                      <a16:colId xmlns:a16="http://schemas.microsoft.com/office/drawing/2014/main" val="2033858592"/>
                    </a:ext>
                  </a:extLst>
                </a:gridCol>
                <a:gridCol w="838551">
                  <a:extLst>
                    <a:ext uri="{9D8B030D-6E8A-4147-A177-3AD203B41FA5}">
                      <a16:colId xmlns:a16="http://schemas.microsoft.com/office/drawing/2014/main" val="4009768708"/>
                    </a:ext>
                  </a:extLst>
                </a:gridCol>
                <a:gridCol w="838551">
                  <a:extLst>
                    <a:ext uri="{9D8B030D-6E8A-4147-A177-3AD203B41FA5}">
                      <a16:colId xmlns:a16="http://schemas.microsoft.com/office/drawing/2014/main" val="417454730"/>
                    </a:ext>
                  </a:extLst>
                </a:gridCol>
              </a:tblGrid>
              <a:tr h="504000">
                <a:tc>
                  <a:txBody>
                    <a:bodyPr/>
                    <a:lstStyle/>
                    <a:p>
                      <a:pPr algn="l">
                        <a:lnSpc>
                          <a:spcPct val="107000"/>
                        </a:lnSpc>
                        <a:spcAft>
                          <a:spcPts val="0"/>
                        </a:spcAft>
                      </a:pPr>
                      <a:r>
                        <a:rPr lang="en-GB" sz="2000" b="1" dirty="0">
                          <a:solidFill>
                            <a:schemeClr val="tx1"/>
                          </a:solidFill>
                          <a:effectLst/>
                          <a:latin typeface="Comic Sans MS" panose="030F0702030302020204" pitchFamily="66" charset="0"/>
                        </a:rPr>
                        <a:t>Number of 6-face dice</a:t>
                      </a:r>
                      <a:endParaRPr lang="en-GB" sz="20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4916583"/>
                  </a:ext>
                </a:extLst>
              </a:tr>
              <a:tr h="504000">
                <a:tc>
                  <a:txBody>
                    <a:bodyPr/>
                    <a:lstStyle/>
                    <a:p>
                      <a:pPr algn="l">
                        <a:lnSpc>
                          <a:spcPct val="107000"/>
                        </a:lnSpc>
                        <a:spcAft>
                          <a:spcPts val="0"/>
                        </a:spcAft>
                      </a:pPr>
                      <a:r>
                        <a:rPr lang="en-GB" sz="2000" b="1" dirty="0">
                          <a:solidFill>
                            <a:schemeClr val="tx1"/>
                          </a:solidFill>
                          <a:effectLst/>
                          <a:latin typeface="Comic Sans MS" panose="030F0702030302020204" pitchFamily="66" charset="0"/>
                        </a:rPr>
                        <a:t>Total number of dots</a:t>
                      </a:r>
                      <a:endParaRPr lang="en-GB" sz="20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2478858"/>
                  </a:ext>
                </a:extLst>
              </a:tr>
            </a:tbl>
          </a:graphicData>
        </a:graphic>
      </p:graphicFrame>
      <p:sp>
        <p:nvSpPr>
          <p:cNvPr id="5" name="TextBox 4">
            <a:extLst>
              <a:ext uri="{FF2B5EF4-FFF2-40B4-BE49-F238E27FC236}">
                <a16:creationId xmlns:a16="http://schemas.microsoft.com/office/drawing/2014/main" id="{867102E6-0AA8-4764-B999-4AFB5F32D24D}"/>
              </a:ext>
            </a:extLst>
          </p:cNvPr>
          <p:cNvSpPr txBox="1"/>
          <p:nvPr/>
        </p:nvSpPr>
        <p:spPr bwMode="auto">
          <a:xfrm>
            <a:off x="5678550"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1</a:t>
            </a:r>
          </a:p>
        </p:txBody>
      </p:sp>
      <p:sp>
        <p:nvSpPr>
          <p:cNvPr id="6" name="TextBox 5">
            <a:extLst>
              <a:ext uri="{FF2B5EF4-FFF2-40B4-BE49-F238E27FC236}">
                <a16:creationId xmlns:a16="http://schemas.microsoft.com/office/drawing/2014/main" id="{4E883362-CE60-4588-9600-C5516BB6F57A}"/>
              </a:ext>
            </a:extLst>
          </p:cNvPr>
          <p:cNvSpPr txBox="1"/>
          <p:nvPr/>
        </p:nvSpPr>
        <p:spPr bwMode="auto">
          <a:xfrm>
            <a:off x="6525463"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2</a:t>
            </a:r>
          </a:p>
        </p:txBody>
      </p:sp>
      <p:sp>
        <p:nvSpPr>
          <p:cNvPr id="7" name="TextBox 6">
            <a:extLst>
              <a:ext uri="{FF2B5EF4-FFF2-40B4-BE49-F238E27FC236}">
                <a16:creationId xmlns:a16="http://schemas.microsoft.com/office/drawing/2014/main" id="{EF5D2FB2-FC87-476A-B953-0B72D92D2392}"/>
              </a:ext>
            </a:extLst>
          </p:cNvPr>
          <p:cNvSpPr txBox="1"/>
          <p:nvPr/>
        </p:nvSpPr>
        <p:spPr bwMode="auto">
          <a:xfrm>
            <a:off x="7352090"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3</a:t>
            </a:r>
          </a:p>
        </p:txBody>
      </p:sp>
      <p:sp>
        <p:nvSpPr>
          <p:cNvPr id="8" name="TextBox 7">
            <a:extLst>
              <a:ext uri="{FF2B5EF4-FFF2-40B4-BE49-F238E27FC236}">
                <a16:creationId xmlns:a16="http://schemas.microsoft.com/office/drawing/2014/main" id="{27F95949-040D-4370-BEAF-D45133998159}"/>
              </a:ext>
            </a:extLst>
          </p:cNvPr>
          <p:cNvSpPr txBox="1"/>
          <p:nvPr/>
        </p:nvSpPr>
        <p:spPr bwMode="auto">
          <a:xfrm>
            <a:off x="8183792"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4</a:t>
            </a:r>
          </a:p>
        </p:txBody>
      </p:sp>
      <p:sp>
        <p:nvSpPr>
          <p:cNvPr id="9" name="TextBox 8">
            <a:extLst>
              <a:ext uri="{FF2B5EF4-FFF2-40B4-BE49-F238E27FC236}">
                <a16:creationId xmlns:a16="http://schemas.microsoft.com/office/drawing/2014/main" id="{36BC2CF3-39F0-4FA9-834F-7A680E8FD499}"/>
              </a:ext>
            </a:extLst>
          </p:cNvPr>
          <p:cNvSpPr txBox="1"/>
          <p:nvPr/>
        </p:nvSpPr>
        <p:spPr bwMode="auto">
          <a:xfrm>
            <a:off x="9055880"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5</a:t>
            </a:r>
          </a:p>
        </p:txBody>
      </p:sp>
      <p:sp>
        <p:nvSpPr>
          <p:cNvPr id="10" name="TextBox 9">
            <a:extLst>
              <a:ext uri="{FF2B5EF4-FFF2-40B4-BE49-F238E27FC236}">
                <a16:creationId xmlns:a16="http://schemas.microsoft.com/office/drawing/2014/main" id="{93615630-8459-41A2-BBA4-B3B7883EA7C5}"/>
              </a:ext>
            </a:extLst>
          </p:cNvPr>
          <p:cNvSpPr txBox="1"/>
          <p:nvPr/>
        </p:nvSpPr>
        <p:spPr bwMode="auto">
          <a:xfrm>
            <a:off x="5678550" y="185434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6</a:t>
            </a:r>
          </a:p>
        </p:txBody>
      </p:sp>
      <p:sp>
        <p:nvSpPr>
          <p:cNvPr id="11" name="TextBox 10">
            <a:extLst>
              <a:ext uri="{FF2B5EF4-FFF2-40B4-BE49-F238E27FC236}">
                <a16:creationId xmlns:a16="http://schemas.microsoft.com/office/drawing/2014/main" id="{856A2A58-96AB-43E3-B646-A9D632C0AA40}"/>
              </a:ext>
            </a:extLst>
          </p:cNvPr>
          <p:cNvSpPr txBox="1"/>
          <p:nvPr/>
        </p:nvSpPr>
        <p:spPr bwMode="auto">
          <a:xfrm>
            <a:off x="6456534" y="1854349"/>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12</a:t>
            </a:r>
          </a:p>
        </p:txBody>
      </p:sp>
      <p:sp>
        <p:nvSpPr>
          <p:cNvPr id="12" name="TextBox 11">
            <a:extLst>
              <a:ext uri="{FF2B5EF4-FFF2-40B4-BE49-F238E27FC236}">
                <a16:creationId xmlns:a16="http://schemas.microsoft.com/office/drawing/2014/main" id="{CFC78114-702E-4843-985F-D5D4C1649566}"/>
              </a:ext>
            </a:extLst>
          </p:cNvPr>
          <p:cNvSpPr txBox="1"/>
          <p:nvPr/>
        </p:nvSpPr>
        <p:spPr bwMode="auto">
          <a:xfrm>
            <a:off x="7283161" y="1854349"/>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18</a:t>
            </a:r>
          </a:p>
        </p:txBody>
      </p:sp>
      <p:sp>
        <p:nvSpPr>
          <p:cNvPr id="13" name="TextBox 12">
            <a:extLst>
              <a:ext uri="{FF2B5EF4-FFF2-40B4-BE49-F238E27FC236}">
                <a16:creationId xmlns:a16="http://schemas.microsoft.com/office/drawing/2014/main" id="{228793AF-80FD-46BC-9F5B-4248CF43A294}"/>
              </a:ext>
            </a:extLst>
          </p:cNvPr>
          <p:cNvSpPr txBox="1"/>
          <p:nvPr/>
        </p:nvSpPr>
        <p:spPr bwMode="auto">
          <a:xfrm>
            <a:off x="8135056" y="1854349"/>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24</a:t>
            </a:r>
          </a:p>
        </p:txBody>
      </p:sp>
      <p:sp>
        <p:nvSpPr>
          <p:cNvPr id="14" name="TextBox 13">
            <a:extLst>
              <a:ext uri="{FF2B5EF4-FFF2-40B4-BE49-F238E27FC236}">
                <a16:creationId xmlns:a16="http://schemas.microsoft.com/office/drawing/2014/main" id="{48267DF6-BBB5-48BA-8A3E-2C237CD2EE4F}"/>
              </a:ext>
            </a:extLst>
          </p:cNvPr>
          <p:cNvSpPr txBox="1"/>
          <p:nvPr/>
        </p:nvSpPr>
        <p:spPr bwMode="auto">
          <a:xfrm>
            <a:off x="8986951" y="1854349"/>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30</a:t>
            </a:r>
          </a:p>
        </p:txBody>
      </p:sp>
      <p:sp>
        <p:nvSpPr>
          <p:cNvPr id="15" name="TextBox 14">
            <a:extLst>
              <a:ext uri="{FF2B5EF4-FFF2-40B4-BE49-F238E27FC236}">
                <a16:creationId xmlns:a16="http://schemas.microsoft.com/office/drawing/2014/main" id="{98739697-49DC-4792-9042-775095253BA5}"/>
              </a:ext>
            </a:extLst>
          </p:cNvPr>
          <p:cNvSpPr txBox="1"/>
          <p:nvPr/>
        </p:nvSpPr>
        <p:spPr bwMode="auto">
          <a:xfrm>
            <a:off x="4839143"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0</a:t>
            </a:r>
          </a:p>
        </p:txBody>
      </p:sp>
      <p:sp>
        <p:nvSpPr>
          <p:cNvPr id="16" name="TextBox 15">
            <a:extLst>
              <a:ext uri="{FF2B5EF4-FFF2-40B4-BE49-F238E27FC236}">
                <a16:creationId xmlns:a16="http://schemas.microsoft.com/office/drawing/2014/main" id="{FB4F4066-EBC4-4ED0-8B92-FA6E1CAFCC25}"/>
              </a:ext>
            </a:extLst>
          </p:cNvPr>
          <p:cNvSpPr txBox="1"/>
          <p:nvPr/>
        </p:nvSpPr>
        <p:spPr bwMode="auto">
          <a:xfrm>
            <a:off x="4836865" y="185434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0</a:t>
            </a:r>
          </a:p>
        </p:txBody>
      </p:sp>
      <p:sp>
        <p:nvSpPr>
          <p:cNvPr id="17" name="TextBox 16">
            <a:extLst>
              <a:ext uri="{FF2B5EF4-FFF2-40B4-BE49-F238E27FC236}">
                <a16:creationId xmlns:a16="http://schemas.microsoft.com/office/drawing/2014/main" id="{F5F7C0E6-87AB-42A6-BE87-A37817EE1703}"/>
              </a:ext>
            </a:extLst>
          </p:cNvPr>
          <p:cNvSpPr txBox="1"/>
          <p:nvPr/>
        </p:nvSpPr>
        <p:spPr bwMode="auto">
          <a:xfrm>
            <a:off x="5916901" y="469851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0</a:t>
            </a:r>
          </a:p>
        </p:txBody>
      </p:sp>
      <p:sp>
        <p:nvSpPr>
          <p:cNvPr id="18" name="TextBox 17">
            <a:extLst>
              <a:ext uri="{FF2B5EF4-FFF2-40B4-BE49-F238E27FC236}">
                <a16:creationId xmlns:a16="http://schemas.microsoft.com/office/drawing/2014/main" id="{82AB8CD0-DF28-44A6-BC90-E82E16AB4297}"/>
              </a:ext>
            </a:extLst>
          </p:cNvPr>
          <p:cNvSpPr txBox="1"/>
          <p:nvPr/>
        </p:nvSpPr>
        <p:spPr bwMode="auto">
          <a:xfrm>
            <a:off x="4542628" y="5392916"/>
            <a:ext cx="3129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0 × 6 = 0     6 × 0 = 0</a:t>
            </a:r>
          </a:p>
        </p:txBody>
      </p:sp>
      <p:sp>
        <p:nvSpPr>
          <p:cNvPr id="19" name="TextBox 18">
            <a:extLst>
              <a:ext uri="{FF2B5EF4-FFF2-40B4-BE49-F238E27FC236}">
                <a16:creationId xmlns:a16="http://schemas.microsoft.com/office/drawing/2014/main" id="{26AE6F84-3E92-4594-AAD6-171FE16D1A41}"/>
              </a:ext>
            </a:extLst>
          </p:cNvPr>
          <p:cNvSpPr txBox="1"/>
          <p:nvPr/>
        </p:nvSpPr>
        <p:spPr bwMode="auto">
          <a:xfrm>
            <a:off x="4542628" y="5392916"/>
            <a:ext cx="3129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 × 6 = 6     6 × 1 = 6</a:t>
            </a:r>
          </a:p>
        </p:txBody>
      </p:sp>
      <p:sp>
        <p:nvSpPr>
          <p:cNvPr id="20" name="TextBox 19">
            <a:extLst>
              <a:ext uri="{FF2B5EF4-FFF2-40B4-BE49-F238E27FC236}">
                <a16:creationId xmlns:a16="http://schemas.microsoft.com/office/drawing/2014/main" id="{4B9218D6-FDB2-422D-8B9C-C0B1E577066A}"/>
              </a:ext>
            </a:extLst>
          </p:cNvPr>
          <p:cNvSpPr txBox="1"/>
          <p:nvPr/>
        </p:nvSpPr>
        <p:spPr bwMode="auto">
          <a:xfrm>
            <a:off x="4375916" y="5392916"/>
            <a:ext cx="3462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 × 6 = 12     6 × 2 = 12</a:t>
            </a:r>
          </a:p>
        </p:txBody>
      </p:sp>
      <p:sp>
        <p:nvSpPr>
          <p:cNvPr id="21" name="TextBox 20">
            <a:extLst>
              <a:ext uri="{FF2B5EF4-FFF2-40B4-BE49-F238E27FC236}">
                <a16:creationId xmlns:a16="http://schemas.microsoft.com/office/drawing/2014/main" id="{23B33EA1-9D84-4887-A3D9-9D8F3A7DC457}"/>
              </a:ext>
            </a:extLst>
          </p:cNvPr>
          <p:cNvSpPr txBox="1"/>
          <p:nvPr/>
        </p:nvSpPr>
        <p:spPr bwMode="auto">
          <a:xfrm>
            <a:off x="4375916" y="5392916"/>
            <a:ext cx="3462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 × 6 = 18     6 × 3 = 18</a:t>
            </a:r>
          </a:p>
        </p:txBody>
      </p:sp>
      <p:sp>
        <p:nvSpPr>
          <p:cNvPr id="22" name="TextBox 21">
            <a:extLst>
              <a:ext uri="{FF2B5EF4-FFF2-40B4-BE49-F238E27FC236}">
                <a16:creationId xmlns:a16="http://schemas.microsoft.com/office/drawing/2014/main" id="{682D3038-DAD7-478A-A2AF-448FFA25AAF5}"/>
              </a:ext>
            </a:extLst>
          </p:cNvPr>
          <p:cNvSpPr txBox="1"/>
          <p:nvPr/>
        </p:nvSpPr>
        <p:spPr bwMode="auto">
          <a:xfrm>
            <a:off x="5301647" y="5392916"/>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 × 6 = 36</a:t>
            </a:r>
          </a:p>
        </p:txBody>
      </p:sp>
      <p:sp>
        <p:nvSpPr>
          <p:cNvPr id="23" name="TextBox 22">
            <a:extLst>
              <a:ext uri="{FF2B5EF4-FFF2-40B4-BE49-F238E27FC236}">
                <a16:creationId xmlns:a16="http://schemas.microsoft.com/office/drawing/2014/main" id="{B6546014-F73D-40C3-83B3-A956E7E8C29A}"/>
              </a:ext>
            </a:extLst>
          </p:cNvPr>
          <p:cNvSpPr txBox="1"/>
          <p:nvPr/>
        </p:nvSpPr>
        <p:spPr bwMode="auto">
          <a:xfrm>
            <a:off x="9863993"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6</a:t>
            </a:r>
          </a:p>
        </p:txBody>
      </p:sp>
      <p:sp>
        <p:nvSpPr>
          <p:cNvPr id="24" name="TextBox 23">
            <a:extLst>
              <a:ext uri="{FF2B5EF4-FFF2-40B4-BE49-F238E27FC236}">
                <a16:creationId xmlns:a16="http://schemas.microsoft.com/office/drawing/2014/main" id="{1EE28782-1850-4B96-A374-4C5B41245A44}"/>
              </a:ext>
            </a:extLst>
          </p:cNvPr>
          <p:cNvSpPr txBox="1"/>
          <p:nvPr/>
        </p:nvSpPr>
        <p:spPr bwMode="auto">
          <a:xfrm>
            <a:off x="9795064" y="1854349"/>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36</a:t>
            </a:r>
          </a:p>
        </p:txBody>
      </p:sp>
      <p:sp>
        <p:nvSpPr>
          <p:cNvPr id="25" name="TextBox 24">
            <a:extLst>
              <a:ext uri="{FF2B5EF4-FFF2-40B4-BE49-F238E27FC236}">
                <a16:creationId xmlns:a16="http://schemas.microsoft.com/office/drawing/2014/main" id="{062A585B-7A91-4D70-84F2-3B2106A3372D}"/>
              </a:ext>
            </a:extLst>
          </p:cNvPr>
          <p:cNvSpPr txBox="1"/>
          <p:nvPr/>
        </p:nvSpPr>
        <p:spPr bwMode="auto">
          <a:xfrm>
            <a:off x="4375916" y="5392916"/>
            <a:ext cx="3462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 × 6 = 24     6 × 4 = 24</a:t>
            </a:r>
          </a:p>
        </p:txBody>
      </p:sp>
      <p:pic>
        <p:nvPicPr>
          <p:cNvPr id="26" name="Picture 25">
            <a:extLst>
              <a:ext uri="{FF2B5EF4-FFF2-40B4-BE49-F238E27FC236}">
                <a16:creationId xmlns:a16="http://schemas.microsoft.com/office/drawing/2014/main" id="{A483A821-040A-4413-905D-E082489BB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985" y="2813574"/>
            <a:ext cx="1060012" cy="1855021"/>
          </a:xfrm>
          <a:prstGeom prst="rect">
            <a:avLst/>
          </a:prstGeom>
        </p:spPr>
      </p:pic>
      <p:pic>
        <p:nvPicPr>
          <p:cNvPr id="27" name="Picture 26">
            <a:extLst>
              <a:ext uri="{FF2B5EF4-FFF2-40B4-BE49-F238E27FC236}">
                <a16:creationId xmlns:a16="http://schemas.microsoft.com/office/drawing/2014/main" id="{E3224266-6B6A-4832-AF05-6E44A6705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875" y="2813574"/>
            <a:ext cx="1060012" cy="1855021"/>
          </a:xfrm>
          <a:prstGeom prst="rect">
            <a:avLst/>
          </a:prstGeom>
        </p:spPr>
      </p:pic>
      <p:pic>
        <p:nvPicPr>
          <p:cNvPr id="28" name="Picture 27">
            <a:extLst>
              <a:ext uri="{FF2B5EF4-FFF2-40B4-BE49-F238E27FC236}">
                <a16:creationId xmlns:a16="http://schemas.microsoft.com/office/drawing/2014/main" id="{96F400F2-452B-400E-9A3A-C43130E4D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765" y="2813574"/>
            <a:ext cx="1060012" cy="1855021"/>
          </a:xfrm>
          <a:prstGeom prst="rect">
            <a:avLst/>
          </a:prstGeom>
        </p:spPr>
      </p:pic>
      <p:pic>
        <p:nvPicPr>
          <p:cNvPr id="29" name="Picture 28">
            <a:extLst>
              <a:ext uri="{FF2B5EF4-FFF2-40B4-BE49-F238E27FC236}">
                <a16:creationId xmlns:a16="http://schemas.microsoft.com/office/drawing/2014/main" id="{FF408234-F1A6-4960-AC3A-1C041F837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4655" y="2813574"/>
            <a:ext cx="1060012" cy="1855021"/>
          </a:xfrm>
          <a:prstGeom prst="rect">
            <a:avLst/>
          </a:prstGeom>
        </p:spPr>
      </p:pic>
      <p:pic>
        <p:nvPicPr>
          <p:cNvPr id="30" name="Picture 29">
            <a:extLst>
              <a:ext uri="{FF2B5EF4-FFF2-40B4-BE49-F238E27FC236}">
                <a16:creationId xmlns:a16="http://schemas.microsoft.com/office/drawing/2014/main" id="{7148D16A-0C9E-4001-9DD2-35E88FFAA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8547" y="2813574"/>
            <a:ext cx="1060012" cy="1855021"/>
          </a:xfrm>
          <a:prstGeom prst="rect">
            <a:avLst/>
          </a:prstGeom>
        </p:spPr>
      </p:pic>
      <p:sp>
        <p:nvSpPr>
          <p:cNvPr id="31" name="TextBox 30">
            <a:extLst>
              <a:ext uri="{FF2B5EF4-FFF2-40B4-BE49-F238E27FC236}">
                <a16:creationId xmlns:a16="http://schemas.microsoft.com/office/drawing/2014/main" id="{00F78B49-FB68-4B02-8A55-42AE3276CC4A}"/>
              </a:ext>
            </a:extLst>
          </p:cNvPr>
          <p:cNvSpPr txBox="1"/>
          <p:nvPr/>
        </p:nvSpPr>
        <p:spPr bwMode="auto">
          <a:xfrm>
            <a:off x="4364597" y="5392916"/>
            <a:ext cx="3462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 × 6 = 30     6 × 5 = 30</a:t>
            </a:r>
          </a:p>
        </p:txBody>
      </p:sp>
    </p:spTree>
    <p:extLst>
      <p:ext uri="{BB962C8B-B14F-4D97-AF65-F5344CB8AC3E}">
        <p14:creationId xmlns:p14="http://schemas.microsoft.com/office/powerpoint/2010/main" val="401177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500"/>
                                        <p:tgtEl>
                                          <p:spTgt spid="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500"/>
                                        <p:tgtEl>
                                          <p:spTgt spid="25"/>
                                        </p:tgtEl>
                                      </p:cBhvr>
                                    </p:animEffect>
                                    <p:set>
                                      <p:cBhvr>
                                        <p:cTn id="106" dur="1" fill="hold">
                                          <p:stCondLst>
                                            <p:cond delay="499"/>
                                          </p:stCondLst>
                                        </p:cTn>
                                        <p:tgtEl>
                                          <p:spTgt spid="25"/>
                                        </p:tgtEl>
                                        <p:attrNameLst>
                                          <p:attrName>style.visibility</p:attrName>
                                        </p:attrNameLst>
                                      </p:cBhvr>
                                      <p:to>
                                        <p:strVal val="hidden"/>
                                      </p:to>
                                    </p:set>
                                  </p:childTnLst>
                                </p:cTn>
                              </p:par>
                            </p:childTnLst>
                          </p:cTn>
                        </p:par>
                        <p:par>
                          <p:cTn id="107" fill="hold">
                            <p:stCondLst>
                              <p:cond delay="500"/>
                            </p:stCondLst>
                            <p:childTnLst>
                              <p:par>
                                <p:cTn id="108" presetID="10"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500"/>
                                        <p:tgtEl>
                                          <p:spTgt spid="31"/>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9"/>
                                        </p:tgtEl>
                                        <p:attrNameLst>
                                          <p:attrName>style.visibility</p:attrName>
                                        </p:attrNameLst>
                                      </p:cBhvr>
                                      <p:to>
                                        <p:strVal val="visible"/>
                                      </p:to>
                                    </p:set>
                                    <p:animEffect transition="in" filter="fade">
                                      <p:cBhvr>
                                        <p:cTn id="118" dur="500"/>
                                        <p:tgtEl>
                                          <p:spTgt spid="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500"/>
                                        <p:tgtEl>
                                          <p:spTgt spid="1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31"/>
                                        </p:tgtEl>
                                      </p:cBhvr>
                                    </p:animEffect>
                                    <p:set>
                                      <p:cBhvr>
                                        <p:cTn id="126" dur="1" fill="hold">
                                          <p:stCondLst>
                                            <p:cond delay="499"/>
                                          </p:stCondLst>
                                        </p:cTn>
                                        <p:tgtEl>
                                          <p:spTgt spid="31"/>
                                        </p:tgtEl>
                                        <p:attrNameLst>
                                          <p:attrName>style.visibility</p:attrName>
                                        </p:attrNameLst>
                                      </p:cBhvr>
                                      <p:to>
                                        <p:strVal val="hidden"/>
                                      </p:to>
                                    </p:set>
                                  </p:childTnLst>
                                </p:cTn>
                              </p:par>
                            </p:childTnLst>
                          </p:cTn>
                        </p:par>
                        <p:par>
                          <p:cTn id="127" fill="hold">
                            <p:stCondLst>
                              <p:cond delay="500"/>
                            </p:stCondLst>
                            <p:childTnLst>
                              <p:par>
                                <p:cTn id="128" presetID="10" presetClass="entr" presetSubtype="0" fill="hold" nodeType="after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500"/>
                                        <p:tgtEl>
                                          <p:spTgt spid="3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500"/>
                                        <p:tgtEl>
                                          <p:spTgt spid="22"/>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3"/>
                                        </p:tgtEl>
                                        <p:attrNameLst>
                                          <p:attrName>style.visibility</p:attrName>
                                        </p:attrNameLst>
                                      </p:cBhvr>
                                      <p:to>
                                        <p:strVal val="visible"/>
                                      </p:to>
                                    </p:set>
                                    <p:animEffect transition="in" filter="fade">
                                      <p:cBhvr>
                                        <p:cTn id="138" dur="500"/>
                                        <p:tgtEl>
                                          <p:spTgt spid="2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Effect transition="in" filter="fade">
                                      <p:cBhvr>
                                        <p:cTn id="1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7" grpId="1"/>
      <p:bldP spid="18" grpId="0"/>
      <p:bldP spid="18" grpId="1"/>
      <p:bldP spid="19" grpId="0"/>
      <p:bldP spid="19" grpId="1"/>
      <p:bldP spid="20" grpId="0"/>
      <p:bldP spid="20" grpId="1"/>
      <p:bldP spid="21" grpId="0"/>
      <p:bldP spid="21" grpId="1"/>
      <p:bldP spid="22" grpId="0"/>
      <p:bldP spid="23" grpId="0"/>
      <p:bldP spid="24" grpId="0"/>
      <p:bldP spid="25" grpId="0"/>
      <p:bldP spid="25" grpId="1"/>
      <p:bldP spid="31" grpId="0"/>
      <p:bldP spid="3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09428" y="908720"/>
            <a:ext cx="4011516" cy="4865030"/>
            <a:chOff x="285428" y="908720"/>
            <a:chExt cx="4011516" cy="4865030"/>
          </a:xfrm>
        </p:grpSpPr>
        <p:sp>
          <p:nvSpPr>
            <p:cNvPr id="3" name="Rectangle 2"/>
            <p:cNvSpPr/>
            <p:nvPr/>
          </p:nvSpPr>
          <p:spPr bwMode="auto">
            <a:xfrm>
              <a:off x="300668" y="980728"/>
              <a:ext cx="3978000" cy="648072"/>
            </a:xfrm>
            <a:prstGeom prst="rect">
              <a:avLst/>
            </a:prstGeom>
            <a:solidFill>
              <a:srgbClr val="C8E2E8"/>
            </a:solidFill>
            <a:ln>
              <a:noFill/>
            </a:ln>
            <a:effectLs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6" name="Picture 5">
              <a:extLst>
                <a:ext uri="{FF2B5EF4-FFF2-40B4-BE49-F238E27FC236}">
                  <a16:creationId xmlns:a16="http://schemas.microsoft.com/office/drawing/2014/main" id="{87F9F7DA-E411-4CBB-B571-7B2E464A7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28" y="908720"/>
              <a:ext cx="4011516" cy="4865030"/>
            </a:xfrm>
            <a:prstGeom prst="rect">
              <a:avLst/>
            </a:prstGeom>
          </p:spPr>
        </p:pic>
      </p:grpSp>
      <p:pic>
        <p:nvPicPr>
          <p:cNvPr id="5" name="Picture 4">
            <a:extLst>
              <a:ext uri="{FF2B5EF4-FFF2-40B4-BE49-F238E27FC236}">
                <a16:creationId xmlns:a16="http://schemas.microsoft.com/office/drawing/2014/main" id="{1A5D6875-4295-4D40-8733-15FD0297C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0661" y="1628800"/>
            <a:ext cx="4163929" cy="4273666"/>
          </a:xfrm>
          <a:prstGeom prst="rect">
            <a:avLst/>
          </a:prstGeom>
        </p:spPr>
      </p:pic>
    </p:spTree>
    <p:extLst>
      <p:ext uri="{BB962C8B-B14F-4D97-AF65-F5344CB8AC3E}">
        <p14:creationId xmlns:p14="http://schemas.microsoft.com/office/powerpoint/2010/main" val="432207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4.potx" id="{58197BE8-A5F8-4F12-899A-1AE39A0F640A}" vid="{9660E45C-7700-4F66-9F4E-B14642204E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1070</Words>
  <Application>Microsoft Office PowerPoint</Application>
  <PresentationFormat>Widescreen</PresentationFormat>
  <Paragraphs>263</Paragraphs>
  <Slides>28</Slides>
  <Notes>14</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Calibri Light</vt:lpstr>
      <vt:lpstr>Comic Sans MS</vt:lpstr>
      <vt:lpstr>Myriad Pro</vt:lpstr>
      <vt:lpstr>Myriad Pro Semibold</vt:lpstr>
      <vt:lpstr>Times New Roman</vt:lpstr>
      <vt:lpstr>Office Theme</vt:lpstr>
      <vt:lpstr>nctem1</vt:lpstr>
      <vt:lpstr>L.O. I know my 6 times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I know my 6 times table</dc:title>
  <dc:creator>Jade Stevens</dc:creator>
  <cp:lastModifiedBy>Jade Stevens</cp:lastModifiedBy>
  <cp:revision>4</cp:revision>
  <dcterms:created xsi:type="dcterms:W3CDTF">2021-03-18T11:37:03Z</dcterms:created>
  <dcterms:modified xsi:type="dcterms:W3CDTF">2021-03-18T13:26:18Z</dcterms:modified>
</cp:coreProperties>
</file>