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93" r:id="rId4"/>
    <p:sldId id="294" r:id="rId5"/>
    <p:sldId id="295" r:id="rId6"/>
    <p:sldId id="296" r:id="rId7"/>
    <p:sldId id="297" r:id="rId8"/>
    <p:sldId id="298" r:id="rId9"/>
    <p:sldId id="288" r:id="rId10"/>
    <p:sldId id="289" r:id="rId11"/>
    <p:sldId id="290" r:id="rId12"/>
    <p:sldId id="291" r:id="rId13"/>
    <p:sldId id="29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ochester" initials="ER" lastIdx="1" clrIdx="0">
    <p:extLst>
      <p:ext uri="{19B8F6BF-5375-455C-9EA6-DF929625EA0E}">
        <p15:presenceInfo xmlns:p15="http://schemas.microsoft.com/office/powerpoint/2012/main" userId="S-1-5-21-3268192935-215115480-3321076537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4258-12A3-4A9A-945C-B9ECD605CF8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2D8-5AC3-429F-9E0C-806218B08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162D8-5AC3-429F-9E0C-806218B08F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4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7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162D8-5AC3-429F-9E0C-806218B08F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6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B61-78E4-49B9-9D44-DCEBD4B60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C92B-B405-4958-AB1D-DEC575E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8784-6976-470C-B53C-9AB2AC77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3F864-BB7C-43CB-B4BA-2D32AC3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FF7EE-5560-43D7-830E-2F7E420E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6FC7-7EE0-4793-A73A-7EF64B6F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2FF10-67A5-41E4-9498-94042E21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BF5D-92EE-42D9-B6CA-4C370D97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450-C3A0-42EF-A09C-3441CB68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43116-B70A-4921-8EE5-237995EE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5B87-D31A-4BAE-9F7D-9B4E429F5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150-E395-4699-AAE8-399F9C9D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991A-47CC-4987-B179-96A8B13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E21A-1027-4282-9844-E6AED9D2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F1F5-B6FA-4FE4-9266-BDB695F5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BC83-7BB3-4165-B66B-088F93F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AA33-067C-437F-82FF-5C1E4D92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FBD01-A12C-48EE-AC3E-65B91A20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4B92-286B-48E7-A89C-123160A8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3067-43D5-41D5-B6FF-5FE14846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74CD-78FD-46F4-8861-F3FEBEBB9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10120-DD8B-4F14-94FF-3A64A61A6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01883-3874-4B3B-AA6F-9E722427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9D91-57BE-425B-B3F0-13B0B075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BD25-B71E-4BE1-A673-2DA56DCB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CCD9-6B36-43C3-B558-81A33BEC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4F47-C2FF-47B0-9ED0-3E9064063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63770-FE31-4705-99EF-8878B99A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EA594-0952-498E-94BB-CD1406F0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56A63-B0F1-4E47-8D0D-1D9AD46F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3D323-F902-4C5F-B5D6-513E67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0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751-666B-4289-8649-19B28CAE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781BF-2315-4A94-9B77-6CABAE58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38E8-F347-4A10-95D4-5F9C6077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77EEE-A9F8-4A4E-AEBE-2C7E7422C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FE836-B48D-41F1-A03D-72E7D2D3A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198A5-60A8-425A-B646-C511A26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A9A42-F039-41A7-A84E-C23062B9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4FDB4-2DF9-4BC3-947F-D000543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B623-320C-4D2E-8F0E-04CEAEFC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58727-1008-4438-BE54-C14C77D3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80E45-63FF-4EB3-AD0D-32E017CB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95A3-FCEE-4B08-A55E-0EF90DD2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E56EE-E012-4F7E-924A-CD66D143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427C3-DBF3-4F53-95F7-3BA31552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2757-AA7A-4C63-BD3B-1AE2CAAE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63C4-9763-4AA9-BE21-34285C73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7C6-A296-4FD8-B2F4-DF3659B1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4145A-4DE9-49BA-B477-A847F38A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3D57-47F3-47B2-BAF0-7A95D2B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37344-1CB2-41DE-9116-2164E0CA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24C8-1FE1-44F0-937E-9781B0C6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E016-A550-429E-9566-4DF3E4B7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1227A-6850-4E3C-A0B1-D73C58F44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93FA-E2D4-4DD3-8973-6F6CED6F4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F444-6E06-4478-8412-CEE224E6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3CBF-FE12-43B8-91C0-5B48B2BB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6C27-4F37-414D-A4A4-E923739C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7DC9E-5CD4-49F6-BC20-47A9169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D04B-F599-48E1-9306-6CC49752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FD5C-86E0-461A-8CA5-2B2B5CFA2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0A3B-FF9D-43C3-85C9-33E702CC54D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3F96-6274-471C-ADB7-29EF57EBA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9C42A-3C30-44E3-9FAE-D36A5809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4A21-21BD-4ADB-9BC8-200C309F9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oundcloud.com/talkforwriting/jungle/s-4Ye8khPyx1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0F0-930F-49B5-A94F-4651C523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dirty="0">
                <a:solidFill>
                  <a:schemeClr val="bg1"/>
                </a:solidFill>
                <a:latin typeface="My Happy Ending" pitchFamily="2" charset="0"/>
                <a:ea typeface="My Happy Ending" pitchFamily="2" charset="0"/>
              </a:rPr>
              <a:t>Journey to the Jungle </a:t>
            </a:r>
            <a:endParaRPr lang="en-GB" sz="13800" dirty="0">
              <a:solidFill>
                <a:schemeClr val="bg1"/>
              </a:solidFill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9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C6B1E-6D05-46C1-8334-BEE772D7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0A9C6-498A-449C-888F-D504B65BF8BC}"/>
              </a:ext>
            </a:extLst>
          </p:cNvPr>
          <p:cNvSpPr/>
          <p:nvPr/>
        </p:nvSpPr>
        <p:spPr>
          <a:xfrm>
            <a:off x="1584594" y="779263"/>
            <a:ext cx="8450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990F8-5BB8-432D-A82E-89041A7E462B}"/>
              </a:ext>
            </a:extLst>
          </p:cNvPr>
          <p:cNvSpPr/>
          <p:nvPr/>
        </p:nvSpPr>
        <p:spPr>
          <a:xfrm>
            <a:off x="3124200" y="77926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latin typeface="My Happy Ending" pitchFamily="2" charset="0"/>
                <a:ea typeface="My Happy Ending" pitchFamily="2" charset="0"/>
              </a:rPr>
              <a:t>10 Things in an Explorer’s Rucksack</a:t>
            </a:r>
            <a:br>
              <a:rPr lang="en-US" sz="2800" u="sng" dirty="0">
                <a:latin typeface="My Happy Ending" pitchFamily="2" charset="0"/>
                <a:ea typeface="My Happy Ending" pitchFamily="2" charset="0"/>
              </a:rPr>
            </a:br>
            <a:r>
              <a:rPr lang="en-US" sz="2800" u="sng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A sizzling sun beam scorching the sky,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The sound of rain splashing on mud,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A rhino’s footprint,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A hat made of stars,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10000 leaf skeletons glittering in the wind,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The sweetest fruit from an ice cream tree,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A never-ending flapjack,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The smell of jungle clouds,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A feather from a </a:t>
            </a:r>
            <a:r>
              <a:rPr lang="en-US" sz="2800" dirty="0" err="1">
                <a:latin typeface="My Happy Ending" pitchFamily="2" charset="0"/>
                <a:ea typeface="My Happy Ending" pitchFamily="2" charset="0"/>
              </a:rPr>
              <a:t>Soupee</a:t>
            </a:r>
            <a:r>
              <a:rPr lang="en-US" sz="2800" dirty="0">
                <a:latin typeface="My Happy Ending" pitchFamily="2" charset="0"/>
                <a:ea typeface="My Happy Ending" pitchFamily="2" charset="0"/>
              </a:rPr>
              <a:t> bird, </a:t>
            </a:r>
          </a:p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A pair of very sore feet. </a:t>
            </a:r>
            <a:endParaRPr lang="en-GB" sz="2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2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C6B1E-6D05-46C1-8334-BEE772D7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0A9C6-498A-449C-888F-D504B65BF8BC}"/>
              </a:ext>
            </a:extLst>
          </p:cNvPr>
          <p:cNvSpPr/>
          <p:nvPr/>
        </p:nvSpPr>
        <p:spPr>
          <a:xfrm>
            <a:off x="1584594" y="779263"/>
            <a:ext cx="8450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990F8-5BB8-432D-A82E-89041A7E462B}"/>
              </a:ext>
            </a:extLst>
          </p:cNvPr>
          <p:cNvSpPr/>
          <p:nvPr/>
        </p:nvSpPr>
        <p:spPr>
          <a:xfrm>
            <a:off x="1409700" y="1341238"/>
            <a:ext cx="91977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Happy Ending" pitchFamily="2" charset="0"/>
                <a:ea typeface="My Happy Ending" pitchFamily="2" charset="0"/>
              </a:rPr>
              <a:t>Write a list poem </a:t>
            </a:r>
          </a:p>
          <a:p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 Happy Ending" pitchFamily="2" charset="0"/>
              <a:ea typeface="My Happy Ending" pitchFamily="2" charset="0"/>
            </a:endParaRPr>
          </a:p>
          <a:p>
            <a:r>
              <a:rPr lang="en-US" sz="4400" dirty="0">
                <a:latin typeface="My Happy Ending" pitchFamily="2" charset="0"/>
                <a:ea typeface="My Happy Ending" pitchFamily="2" charset="0"/>
              </a:rPr>
              <a:t>Now have a go at writing your own poem. What magical things would you like to find in your rucksack when you go exploring? </a:t>
            </a:r>
          </a:p>
          <a:p>
            <a:r>
              <a:rPr lang="en-US" sz="4400" dirty="0"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54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C6B1E-6D05-46C1-8334-BEE772D7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0A9C6-498A-449C-888F-D504B65BF8BC}"/>
              </a:ext>
            </a:extLst>
          </p:cNvPr>
          <p:cNvSpPr/>
          <p:nvPr/>
        </p:nvSpPr>
        <p:spPr>
          <a:xfrm>
            <a:off x="1584594" y="779263"/>
            <a:ext cx="8450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990F8-5BB8-432D-A82E-89041A7E462B}"/>
              </a:ext>
            </a:extLst>
          </p:cNvPr>
          <p:cNvSpPr/>
          <p:nvPr/>
        </p:nvSpPr>
        <p:spPr>
          <a:xfrm>
            <a:off x="1584594" y="815758"/>
            <a:ext cx="91977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y Happy Ending" pitchFamily="2" charset="0"/>
                <a:ea typeface="My Happy Ending" pitchFamily="2" charset="0"/>
              </a:rPr>
              <a:t>★ Try to make your items sound exciting by using alliteration – where words start with the same sound e.g. sizzling sun, lazy lion, towering trees </a:t>
            </a:r>
          </a:p>
          <a:p>
            <a:endParaRPr lang="en-US" sz="28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2800" dirty="0">
                <a:latin typeface="My Happy Ending" pitchFamily="2" charset="0"/>
                <a:ea typeface="My Happy Ending" pitchFamily="2" charset="0"/>
              </a:rPr>
              <a:t>★ Use precise, powerful verbs that show things in a more exciting way e.g. scorching, splashing, glittering </a:t>
            </a:r>
          </a:p>
          <a:p>
            <a:endParaRPr lang="en-US" sz="28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2800" dirty="0">
                <a:latin typeface="My Happy Ending" pitchFamily="2" charset="0"/>
                <a:ea typeface="My Happy Ending" pitchFamily="2" charset="0"/>
              </a:rPr>
              <a:t>★ Choose unusual things to add to your bag. Be as inventive as you can e.g. a hat made of stars, boots made of spider webs </a:t>
            </a:r>
          </a:p>
          <a:p>
            <a:endParaRPr lang="en-US" sz="28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2800" dirty="0">
                <a:latin typeface="My Happy Ending" pitchFamily="2" charset="0"/>
                <a:ea typeface="My Happy Ending" pitchFamily="2" charset="0"/>
              </a:rPr>
              <a:t>★ Exaggerate things. Make them: the biggest, the tallest, the sweetest, the fastest </a:t>
            </a:r>
          </a:p>
          <a:p>
            <a:endParaRPr lang="en-US" sz="2800" dirty="0">
              <a:latin typeface="My Happy Ending" pitchFamily="2" charset="0"/>
              <a:ea typeface="My Happy Ending" pitchFamily="2" charset="0"/>
            </a:endParaRPr>
          </a:p>
          <a:p>
            <a:r>
              <a:rPr lang="en-US" sz="2800" dirty="0">
                <a:latin typeface="My Happy Ending" pitchFamily="2" charset="0"/>
                <a:ea typeface="My Happy Ending" pitchFamily="2" charset="0"/>
              </a:rPr>
              <a:t>★ Invent new things e.g. a </a:t>
            </a:r>
            <a:r>
              <a:rPr lang="en-US" sz="2800" dirty="0" err="1">
                <a:latin typeface="My Happy Ending" pitchFamily="2" charset="0"/>
                <a:ea typeface="My Happy Ending" pitchFamily="2" charset="0"/>
              </a:rPr>
              <a:t>Soupee</a:t>
            </a:r>
            <a:r>
              <a:rPr lang="en-US" sz="2800" dirty="0">
                <a:latin typeface="My Happy Ending" pitchFamily="2" charset="0"/>
                <a:ea typeface="My Happy Ending" pitchFamily="2" charset="0"/>
              </a:rPr>
              <a:t> bird, the smell of clouds </a:t>
            </a:r>
            <a:endParaRPr lang="en-GB" sz="28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8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C6B1E-6D05-46C1-8334-BEE772D7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0A9C6-498A-449C-888F-D504B65BF8BC}"/>
              </a:ext>
            </a:extLst>
          </p:cNvPr>
          <p:cNvSpPr/>
          <p:nvPr/>
        </p:nvSpPr>
        <p:spPr>
          <a:xfrm>
            <a:off x="1584594" y="779263"/>
            <a:ext cx="8450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990F8-5BB8-432D-A82E-89041A7E462B}"/>
              </a:ext>
            </a:extLst>
          </p:cNvPr>
          <p:cNvSpPr/>
          <p:nvPr/>
        </p:nvSpPr>
        <p:spPr>
          <a:xfrm>
            <a:off x="1681875" y="2387383"/>
            <a:ext cx="3945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My Happy Ending" pitchFamily="2" charset="0"/>
                <a:ea typeface="My Happy Ending" pitchFamily="2" charset="0"/>
              </a:rPr>
              <a:t>★ Use this planner to help you sort your ideas for your poem. Then, using the tips on the previous slide, write your poem </a:t>
            </a:r>
            <a:r>
              <a:rPr lang="en-US" sz="2800" dirty="0" smtClean="0">
                <a:latin typeface="My Happy Ending" pitchFamily="2" charset="0"/>
                <a:ea typeface="My Happy Ending" pitchFamily="2" charset="0"/>
              </a:rPr>
              <a:t>in your neatest handwriting.</a:t>
            </a:r>
            <a:endParaRPr lang="en-GB" sz="28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6334E-9744-4588-8213-9EABD959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05" y="757798"/>
            <a:ext cx="3945341" cy="5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9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4709" y="1579418"/>
            <a:ext cx="6802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Thursday 3</a:t>
            </a:r>
            <a:r>
              <a:rPr lang="en-GB" sz="6600" u="sng" baseline="30000" dirty="0" smtClean="0">
                <a:latin typeface="My Happy Ending" pitchFamily="2" charset="0"/>
                <a:ea typeface="My Happy Ending" pitchFamily="2" charset="0"/>
              </a:rPr>
              <a:t>rd</a:t>
            </a:r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 February 2022</a:t>
            </a:r>
          </a:p>
          <a:p>
            <a:endParaRPr lang="en-GB" sz="6600" u="sng" dirty="0" smtClean="0">
              <a:latin typeface="My Happy Ending" pitchFamily="2" charset="0"/>
              <a:ea typeface="My Happy Ending" pitchFamily="2" charset="0"/>
            </a:endParaRPr>
          </a:p>
          <a:p>
            <a:r>
              <a:rPr lang="en-GB" sz="6600" u="sng" dirty="0" smtClean="0">
                <a:latin typeface="My Happy Ending" pitchFamily="2" charset="0"/>
                <a:ea typeface="My Happy Ending" pitchFamily="2" charset="0"/>
              </a:rPr>
              <a:t>LO: To write a jungle poem.</a:t>
            </a:r>
            <a:endParaRPr lang="en-GB" sz="66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7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4016A-10CE-4A5E-9EB9-713AA4B01E94}"/>
              </a:ext>
            </a:extLst>
          </p:cNvPr>
          <p:cNvSpPr/>
          <p:nvPr/>
        </p:nvSpPr>
        <p:spPr>
          <a:xfrm>
            <a:off x="1471612" y="1298913"/>
            <a:ext cx="9248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Let’s start by saying the text out loud with actions.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47E-06C6-43E8-BF67-E92220128EC9}"/>
              </a:ext>
            </a:extLst>
          </p:cNvPr>
          <p:cNvSpPr txBox="1"/>
          <p:nvPr/>
        </p:nvSpPr>
        <p:spPr>
          <a:xfrm flipH="1">
            <a:off x="6038741" y="1113071"/>
            <a:ext cx="4588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Click on the picture to listen (From 0.22 seconds)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137" y="1717964"/>
            <a:ext cx="319458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58" y="647046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947" y="864083"/>
            <a:ext cx="95966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Jungle Log: 31</a:t>
            </a:r>
            <a:r>
              <a:rPr kumimoji="0" lang="en-GB" sz="4400" b="0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st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January, 2022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Today has been an amazing day of discovery! I woke early and got ready for my trek into the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Atlanti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Jungle. I was excited and couldn’t wait to see what lay ahead of me. I packed my rucksack and put on my sturdy walking boots. I made sure my camera was working because I wanted to record as much of the day as possible. I left the camp at 6am.</a:t>
            </a:r>
          </a:p>
        </p:txBody>
      </p:sp>
    </p:spTree>
    <p:extLst>
      <p:ext uri="{BB962C8B-B14F-4D97-AF65-F5344CB8AC3E}">
        <p14:creationId xmlns:p14="http://schemas.microsoft.com/office/powerpoint/2010/main" val="300424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474438"/>
            <a:ext cx="10434851" cy="5644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599" y="609601"/>
            <a:ext cx="96289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First, I trudged through the dense forest and collected samples of the plant life. My favourite was a thorny bush. It had tiny, yellow flowers growing on it, which smelt like ice cream! Next, I studied some of the mesmerising insects that were crawling up the rough bark of every tree. One insect looked like a caterpillar but had 2 sets of wings and tiny hands on the ends of its 20 legs. Excitedly, I photographed as many creatures as I could because I wanted to show my explorer friends what I had discovered.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7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48914"/>
            <a:ext cx="11305309" cy="620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5855" y="366891"/>
            <a:ext cx="105571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After a short tea break, I measured the circumference of the tallest trees to work out how old they were. One measured 10 metres around and was so tall that I couldn’t see the top of it. It reminded me of the beanstalk in a famous children’s story. Next, I trekked to a clearing and found a beautiful plunge pool. The water was turquoise and tiny neon fish were splashing on the surface. I tried to catch one, but they were too fast for me. Then it was time for a rest. I lounged on pink grass, soaking up the purple sun beams and listened to the strange jungle noises around me.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46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F266C7-F32A-4EF2-BB30-54CAA86F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291" y="1524000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Finally, I headed back to camp because the sun began to set. It sets quickly in </a:t>
            </a:r>
            <a:r>
              <a:rPr kumimoji="0" lang="en-GB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Oreno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 Happy Ending" pitchFamily="2" charset="0"/>
                <a:ea typeface="My Happy Ending" pitchFamily="2" charset="0"/>
                <a:cs typeface="+mn-cs"/>
              </a:rPr>
              <a:t> and I was worried I might get lost. When I got to my tent, I unpacked my rucksack and stored my plant samples safely. I’m really looking forward to where my wardrobe will take me next week! 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 Happy Ending" pitchFamily="2" charset="0"/>
              <a:ea typeface="My Happy Ending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8C6B1E-6D05-46C1-8334-BEE772D7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5" y="688610"/>
            <a:ext cx="10132430" cy="54807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0A9C6-498A-449C-888F-D504B65BF8BC}"/>
              </a:ext>
            </a:extLst>
          </p:cNvPr>
          <p:cNvSpPr/>
          <p:nvPr/>
        </p:nvSpPr>
        <p:spPr>
          <a:xfrm>
            <a:off x="1584594" y="779263"/>
            <a:ext cx="84500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 Happy Ending" pitchFamily="2" charset="0"/>
                <a:ea typeface="My Happy Ending" pitchFamily="2" charset="0"/>
              </a:rPr>
              <a:t>10 things in an explorer’s rucksack </a:t>
            </a:r>
          </a:p>
          <a:p>
            <a:r>
              <a:rPr lang="en-US" sz="4400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dirty="0">
                <a:latin typeface="My Happy Ending" pitchFamily="2" charset="0"/>
                <a:ea typeface="My Happy Ending" pitchFamily="2" charset="0"/>
              </a:rPr>
              <a:t>Here’s a poem I wrote when I got back from exploring </a:t>
            </a:r>
            <a:r>
              <a:rPr lang="en-US" sz="4400" dirty="0" err="1">
                <a:latin typeface="My Happy Ending" pitchFamily="2" charset="0"/>
                <a:ea typeface="My Happy Ending" pitchFamily="2" charset="0"/>
              </a:rPr>
              <a:t>Atlanti</a:t>
            </a:r>
            <a:r>
              <a:rPr lang="en-US" sz="4400" dirty="0">
                <a:latin typeface="My Happy Ending" pitchFamily="2" charset="0"/>
                <a:ea typeface="My Happy Ending" pitchFamily="2" charset="0"/>
              </a:rPr>
              <a:t>. It’s a list poem and it is all the magical things I’d like to find in my rucksack.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  <a:p>
            <a:r>
              <a:rPr lang="en-US" sz="4400" b="1" dirty="0">
                <a:latin typeface="My Happy Ending" pitchFamily="2" charset="0"/>
                <a:ea typeface="My Happy Ending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4C807-5F53-49FB-BD0D-35F0BA6B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639" y="3645856"/>
            <a:ext cx="1284813" cy="21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650</Words>
  <Application>Microsoft Office PowerPoint</Application>
  <PresentationFormat>Widescreen</PresentationFormat>
  <Paragraphs>60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My Happy Ending</vt:lpstr>
      <vt:lpstr>Office Theme</vt:lpstr>
      <vt:lpstr>Journey to the Jungle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the Jungle</dc:title>
  <dc:creator>Emily Rochester</dc:creator>
  <cp:lastModifiedBy>Deborah Hamilton</cp:lastModifiedBy>
  <cp:revision>32</cp:revision>
  <dcterms:created xsi:type="dcterms:W3CDTF">2021-01-31T10:06:48Z</dcterms:created>
  <dcterms:modified xsi:type="dcterms:W3CDTF">2022-01-30T09:43:09Z</dcterms:modified>
</cp:coreProperties>
</file>