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58C"/>
    <a:srgbClr val="CFB5D8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yfs-white-rose-maths-supporting-resources/spring-eyfs-white-rose-maths-supporting-resources/addition-to-10-spring-eyfs-white-rose-maths-supporting-resource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yfs-white-rose-maths-supporting-resources/spring-eyfs-white-rose-maths-supporting-resources/addition-to-10-spring-eyfs-white-rose-maths-supporting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2054" y="2015066"/>
            <a:ext cx="2483322" cy="2956511"/>
            <a:chOff x="1939121" y="1947333"/>
            <a:chExt cx="2483322" cy="29565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68" r="60245"/>
            <a:stretch/>
          </p:blipFill>
          <p:spPr>
            <a:xfrm>
              <a:off x="1939121" y="1947333"/>
              <a:ext cx="1975467" cy="1718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68" r="60245"/>
            <a:stretch/>
          </p:blipFill>
          <p:spPr>
            <a:xfrm>
              <a:off x="2446976" y="3185112"/>
              <a:ext cx="1975467" cy="17187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68" r="60245"/>
            <a:stretch/>
          </p:blipFill>
          <p:spPr>
            <a:xfrm>
              <a:off x="2223040" y="2569634"/>
              <a:ext cx="1975467" cy="171873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9532" y="1888065"/>
            <a:ext cx="2158966" cy="3083512"/>
            <a:chOff x="5419532" y="1888065"/>
            <a:chExt cx="2158966" cy="30835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32" y="1888065"/>
              <a:ext cx="910528" cy="10286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196" y="1888065"/>
              <a:ext cx="910528" cy="10286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306" y="3942878"/>
              <a:ext cx="910528" cy="102869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970" y="3942878"/>
              <a:ext cx="910528" cy="10286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2874432"/>
              <a:ext cx="910528" cy="1028699"/>
            </a:xfrm>
            <a:prstGeom prst="rect">
              <a:avLst/>
            </a:prstGeom>
          </p:spPr>
        </p:pic>
      </p:grp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9" y="1023521"/>
            <a:ext cx="3247397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2" y="1023521"/>
            <a:ext cx="324739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26203" y="1762284"/>
            <a:ext cx="2917197" cy="3545686"/>
            <a:chOff x="1426203" y="1762284"/>
            <a:chExt cx="2917197" cy="35456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29" y="1762284"/>
              <a:ext cx="2778171" cy="1995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203" y="3312959"/>
              <a:ext cx="2778171" cy="19950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508457" y="2040467"/>
            <a:ext cx="2190628" cy="2777066"/>
            <a:chOff x="5508457" y="2040467"/>
            <a:chExt cx="2190628" cy="27770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457" y="2040467"/>
              <a:ext cx="1388533" cy="13885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552" y="3429000"/>
              <a:ext cx="1388533" cy="1388533"/>
            </a:xfrm>
            <a:prstGeom prst="rect">
              <a:avLst/>
            </a:prstGeom>
          </p:spPr>
        </p:pic>
      </p:grp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9" y="1023521"/>
            <a:ext cx="3247397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2" y="1023521"/>
            <a:ext cx="324739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48640"/>
            <a:ext cx="8065008" cy="5760720"/>
          </a:xfrm>
          <a:prstGeom prst="roundRect">
            <a:avLst>
              <a:gd name="adj" fmla="val 2558"/>
            </a:avLst>
          </a:prstGeom>
        </p:spPr>
      </p:pic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3149601" y="2937933"/>
            <a:ext cx="956732" cy="2887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749800" y="2937932"/>
            <a:ext cx="956732" cy="2887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572000" y="1100665"/>
            <a:ext cx="846667" cy="87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097866" y="2125132"/>
            <a:ext cx="643467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862667" y="3784597"/>
            <a:ext cx="905933" cy="87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684867" y="4656666"/>
            <a:ext cx="1388532" cy="1436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210303" y="4868336"/>
            <a:ext cx="522563" cy="59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5818969" y="5079207"/>
            <a:ext cx="1851831" cy="745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654303" y="2785531"/>
            <a:ext cx="1555497" cy="855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5818969" y="3357029"/>
            <a:ext cx="1872998" cy="162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515352" y="765175"/>
            <a:ext cx="1872998" cy="162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7969967" y="4262962"/>
            <a:ext cx="553129" cy="128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2540253" y="2254561"/>
            <a:ext cx="553129" cy="128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1604592" y="1088713"/>
            <a:ext cx="360765" cy="6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2473980" y="1077695"/>
            <a:ext cx="360765" cy="6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2901937" y="1082737"/>
            <a:ext cx="800675" cy="6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33" y="651769"/>
            <a:ext cx="2256842" cy="5554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15" y="651769"/>
            <a:ext cx="2256842" cy="55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83303" y="2095500"/>
            <a:ext cx="2781469" cy="3500966"/>
            <a:chOff x="1005969" y="1879600"/>
            <a:chExt cx="2781469" cy="35009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969" y="1879600"/>
              <a:ext cx="2781469" cy="35009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408" y="3153572"/>
              <a:ext cx="1075254" cy="171052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46637" y="765175"/>
            <a:ext cx="2781469" cy="3500966"/>
            <a:chOff x="3969303" y="549275"/>
            <a:chExt cx="2781469" cy="35009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303" y="549275"/>
              <a:ext cx="2781469" cy="35009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81"/>
            <a:stretch/>
          </p:blipFill>
          <p:spPr>
            <a:xfrm>
              <a:off x="4644794" y="2697996"/>
              <a:ext cx="414179" cy="7525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2" r="36666"/>
            <a:stretch/>
          </p:blipFill>
          <p:spPr>
            <a:xfrm>
              <a:off x="5163569" y="2116670"/>
              <a:ext cx="472807" cy="836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0"/>
            <a:stretch/>
          </p:blipFill>
          <p:spPr>
            <a:xfrm>
              <a:off x="5759094" y="2697996"/>
              <a:ext cx="395634" cy="7525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0"/>
            <a:stretch/>
          </p:blipFill>
          <p:spPr>
            <a:xfrm>
              <a:off x="5759094" y="1834400"/>
              <a:ext cx="395634" cy="7525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81"/>
            <a:stretch/>
          </p:blipFill>
          <p:spPr>
            <a:xfrm>
              <a:off x="4626672" y="1879600"/>
              <a:ext cx="414179" cy="752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14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23" y="2816799"/>
            <a:ext cx="3807680" cy="3276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40" y="2463800"/>
            <a:ext cx="371384" cy="35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73" y="1934301"/>
            <a:ext cx="371384" cy="352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69" y="2287300"/>
            <a:ext cx="371384" cy="352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3" y="1669552"/>
            <a:ext cx="371384" cy="352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08" y="1625427"/>
            <a:ext cx="371384" cy="352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98" y="2375550"/>
            <a:ext cx="371384" cy="352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1" y="1001495"/>
            <a:ext cx="371384" cy="35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85" y="919429"/>
            <a:ext cx="371384" cy="352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73" y="654680"/>
            <a:ext cx="371384" cy="352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342689"/>
            <a:ext cx="367098" cy="3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4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02" y="837766"/>
            <a:ext cx="2842908" cy="302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35" y="3048728"/>
            <a:ext cx="2842908" cy="3023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43" y="1108222"/>
            <a:ext cx="2842908" cy="3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74" y="668866"/>
            <a:ext cx="3533179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286000"/>
            <a:ext cx="3844779" cy="363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82" y="440269"/>
            <a:ext cx="3844779" cy="3632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66479"/>
            <a:ext cx="914400" cy="534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38" y="4347875"/>
            <a:ext cx="914400" cy="53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38" y="2058946"/>
            <a:ext cx="914400" cy="53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17" y="1440879"/>
            <a:ext cx="914400" cy="5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0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8B3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8B358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71" y="821148"/>
            <a:ext cx="2199696" cy="5215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04" y="821147"/>
            <a:ext cx="2199696" cy="52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</TotalTime>
  <Words>45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Katherine Barton</cp:lastModifiedBy>
  <cp:revision>9</cp:revision>
  <dcterms:created xsi:type="dcterms:W3CDTF">2019-12-04T16:07:37Z</dcterms:created>
  <dcterms:modified xsi:type="dcterms:W3CDTF">2022-01-25T12:58:53Z</dcterms:modified>
</cp:coreProperties>
</file>