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0FB6-3319-478B-8994-36E886E108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3BEF4A-5AD0-4D57-A9D2-7A9795B262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72AA5-765B-4613-98DB-C90A17A00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7F43F-FE01-4AEE-A0FF-4D113EBDA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FAD87-0DCA-4334-85B9-78632DB58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051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13FBA-36F8-4609-9823-0FF14E0EC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FB82C7-2AC6-4C9E-BDBB-EA49BC3750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6AB94-BF7A-45B0-B74D-203EE920B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A8516-06C5-4671-89DE-8DB1EFBF0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4860A-9FF6-4EBF-9117-996C809CC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512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B9F1D9-A963-42A5-A85C-7D31F63BA1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23633B-D77B-456F-A8C5-A5439387C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D9F939-9EA5-4B5E-B6A8-EFB2F6AC9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C6652-DDDE-48CC-AE7D-D033C4791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1C5B7-4AD5-4721-9E7D-C7FB104A3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93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DA1CD-606C-4490-814A-87FFF2300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CDC06-C202-4F1E-851D-A3963B98F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1DAE9-793B-42BA-BB1A-C50AEAB9A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E4D77-039C-40F3-9A9D-12FFD89BC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0EDD4-53B2-4C6A-ADF9-54BCE7A3A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40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9B559-9536-4601-9BC2-CA7CB8AFF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B80D9B-2CC1-41B9-BD32-31159BAB5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64E78-1A56-42CD-A1BB-1989DA569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29753-6632-4296-AB29-E15E95AD5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925A8-AAAB-46C5-B9E6-907BF355F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16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91BD2-BD9B-446E-A557-EFF83CE94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A2405-7AD1-4D11-A04D-F30FC7FC96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7674D8-778B-4EE4-9F98-663DC2146F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44EDC-6778-4AB3-ABB0-593BBAF9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0ABEC8-604C-48B2-877E-8604689F8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B56AE2-E91B-4581-BC1A-5E416E97D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8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E1DE7-4FF2-4BC7-802D-CC0ADA7DF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97EC11-97F9-469F-ADB9-A283DF752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AE6F7E-DBD3-4773-AFC1-1338571C4C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FFA6A3-5D05-434E-9471-E1A153BDA8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280054-4264-415B-AF5B-50E131870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A3410F-69C4-4165-9BB3-A484BC516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ECDE0-D56A-4E04-834F-BE313F66F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0A23DF-B6F8-4CB9-BB09-F1E5C2D84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197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68A9-3B73-439C-A2D0-78BAB55EA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0B6C04-C1DD-44EA-8ECD-CF37DADDB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711820-439B-4F3C-AAA9-76D3780BE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95B5BC-1E74-4165-B636-912B62371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61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C8B6ED-39B7-43E0-9104-BD25B2C04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0FF163-22B1-4F12-B316-8022083E1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ED5F97-CF6A-4A37-A796-02C1D7A58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901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3364C-3266-431E-8F02-379363D1D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6868D-DBB4-40F5-AE16-F4D4697D8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2C6BB0-D336-4E34-B3F5-428BEDAE3F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3CC72-0C98-4654-AA8B-E16D957BA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AA9006-852E-4748-8CE7-AD719651A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FF709-DE8C-4EB9-A10B-927547797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317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7BE3E-7BB8-4B10-95AD-D98B27E7C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CEFEE4-1EB8-42B7-BE82-58D42AD187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B8F654-2303-4A98-B38D-CAB179822F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D4401-B71C-476A-998A-29496289B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497F6E-9729-45AB-9087-7776B8CFA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A8A878-1AD5-4188-AE53-A908924B1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312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1429E6-8885-4F57-A964-AFCA84372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B7916E-49D3-41E2-9CBA-7AFCD23AB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D0279-96F8-4510-A23C-B366262BE5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02E8C-B08A-4043-B9EE-2CDAD48957D1}" type="datetimeFigureOut">
              <a:rPr lang="en-GB" smtClean="0"/>
              <a:t>08/11/2020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73F97-B771-4424-93D8-439F9782B5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5F5E-0AF4-4EEC-AFAC-709BC3BA6A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131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teach/school-radio/history-ks2-world-war-2-clips-ww2-songs-index/zbg9gwx" TargetMode="External"/><Relationship Id="rId2" Type="http://schemas.openxmlformats.org/officeDocument/2006/relationships/hyperlink" Target="https://www.youtube.com/watch?v=4mBMNIJwEII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EDS3TxtGaQ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Od_qFJ2g5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CHL2t7xxus" TargetMode="External"/><Relationship Id="rId2" Type="http://schemas.openxmlformats.org/officeDocument/2006/relationships/hyperlink" Target="https://www.youtube.com/watch?v=dp1_lzKNbe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E6D0B5F-543C-4228-9B79-3DEFFC0A0EB9}"/>
              </a:ext>
            </a:extLst>
          </p:cNvPr>
          <p:cNvSpPr txBox="1"/>
          <p:nvPr/>
        </p:nvSpPr>
        <p:spPr>
          <a:xfrm>
            <a:off x="808382" y="397565"/>
            <a:ext cx="4591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Whole School Genre of the Week:   War Music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C5ABCD-3AEB-45BC-B7BE-2BCF720A3EE3}"/>
              </a:ext>
            </a:extLst>
          </p:cNvPr>
          <p:cNvSpPr txBox="1"/>
          <p:nvPr/>
        </p:nvSpPr>
        <p:spPr>
          <a:xfrm>
            <a:off x="808382" y="766897"/>
            <a:ext cx="96239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Songs popular in WW1 and WW2 – introduction by Gareth Malone.</a:t>
            </a:r>
          </a:p>
          <a:p>
            <a:r>
              <a:rPr lang="en-GB" dirty="0">
                <a:hlinkClick r:id="rId2"/>
              </a:rPr>
              <a:t>https://www.youtube.com/watch?v=4mBMNIJwEII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>
                <a:hlinkClick r:id="rId3"/>
              </a:rPr>
              <a:t>https://www.bbc.co.uk/teach/school-radio/history-ks2-world-war-2-clips-ww2-songs-index/zbg9gwx</a:t>
            </a:r>
            <a:endParaRPr lang="en-GB" dirty="0"/>
          </a:p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A2CF3E-5244-44A3-BC00-4985CF993136}"/>
              </a:ext>
            </a:extLst>
          </p:cNvPr>
          <p:cNvSpPr/>
          <p:nvPr/>
        </p:nvSpPr>
        <p:spPr>
          <a:xfrm>
            <a:off x="808382" y="2610683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Comedy duo Flanagan and Allen sing 'Run, rabbit, run'</a:t>
            </a:r>
          </a:p>
          <a:p>
            <a:endParaRPr lang="en-GB" dirty="0"/>
          </a:p>
          <a:p>
            <a:r>
              <a:rPr lang="en-GB" dirty="0"/>
              <a:t>Dame Vera Lynn sings 'White Cliffs of Dover'</a:t>
            </a:r>
          </a:p>
          <a:p>
            <a:endParaRPr lang="en-GB" dirty="0"/>
          </a:p>
          <a:p>
            <a:r>
              <a:rPr lang="en-GB" dirty="0"/>
              <a:t>Glenn Miller and his Orchestra play 'In the mood'</a:t>
            </a:r>
          </a:p>
          <a:p>
            <a:endParaRPr lang="en-GB" dirty="0"/>
          </a:p>
          <a:p>
            <a:r>
              <a:rPr lang="en-GB" dirty="0"/>
              <a:t>Bing Crosby and the Andrews Sisters sing 'Don't fence me in'</a:t>
            </a:r>
          </a:p>
          <a:p>
            <a:endParaRPr lang="en-GB" dirty="0"/>
          </a:p>
          <a:p>
            <a:r>
              <a:rPr lang="en-GB" dirty="0"/>
              <a:t>Marlene Dietrich sings 'Lili Marlene' (in German)</a:t>
            </a:r>
          </a:p>
          <a:p>
            <a:r>
              <a:rPr lang="en-GB" dirty="0"/>
              <a:t>Marlene Dietrich sings 'Lili Marlene' (in English)</a:t>
            </a:r>
          </a:p>
          <a:p>
            <a:endParaRPr lang="en-GB" dirty="0"/>
          </a:p>
          <a:p>
            <a:r>
              <a:rPr lang="en-GB" dirty="0"/>
              <a:t>Jack Buchanan sings 'Everything stops for tea'</a:t>
            </a:r>
          </a:p>
          <a:p>
            <a:endParaRPr lang="en-GB" dirty="0"/>
          </a:p>
          <a:p>
            <a:r>
              <a:rPr lang="en-GB" dirty="0"/>
              <a:t>Dame Vera Lynn sings 'We'll meet again'</a:t>
            </a:r>
          </a:p>
          <a:p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3498F9-5DB1-44F2-8BD0-D5EA4F841170}"/>
              </a:ext>
            </a:extLst>
          </p:cNvPr>
          <p:cNvSpPr/>
          <p:nvPr/>
        </p:nvSpPr>
        <p:spPr>
          <a:xfrm>
            <a:off x="6096000" y="5023664"/>
            <a:ext cx="5287618" cy="147732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dirty="0"/>
              <a:t>The Last Post – (not a ‘war song’ but you may wish to let children know that it is often used in acts of Remembrance)</a:t>
            </a:r>
          </a:p>
          <a:p>
            <a:r>
              <a:rPr lang="en-GB" dirty="0">
                <a:hlinkClick r:id="rId4"/>
              </a:rPr>
              <a:t>https://www.youtube.com/watch?v=EDS3TxtGaQ0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8804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5081E07-9ECE-4234-A404-77B0C0F15C80}"/>
              </a:ext>
            </a:extLst>
          </p:cNvPr>
          <p:cNvSpPr txBox="1"/>
          <p:nvPr/>
        </p:nvSpPr>
        <p:spPr>
          <a:xfrm>
            <a:off x="2001078" y="874643"/>
            <a:ext cx="3291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Whole School Song of the Week</a:t>
            </a:r>
            <a:r>
              <a:rPr lang="en-GB" u="sng" dirty="0"/>
              <a:t>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CAFE634-AF96-49AC-8257-897B67BC34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354239"/>
              </p:ext>
            </p:extLst>
          </p:nvPr>
        </p:nvGraphicFramePr>
        <p:xfrm>
          <a:off x="1519444" y="1579702"/>
          <a:ext cx="8782050" cy="6029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7300">
                  <a:extLst>
                    <a:ext uri="{9D8B030D-6E8A-4147-A177-3AD203B41FA5}">
                      <a16:colId xmlns:a16="http://schemas.microsoft.com/office/drawing/2014/main" val="1702097964"/>
                    </a:ext>
                  </a:extLst>
                </a:gridCol>
                <a:gridCol w="2162175">
                  <a:extLst>
                    <a:ext uri="{9D8B030D-6E8A-4147-A177-3AD203B41FA5}">
                      <a16:colId xmlns:a16="http://schemas.microsoft.com/office/drawing/2014/main" val="798130682"/>
                    </a:ext>
                  </a:extLst>
                </a:gridCol>
                <a:gridCol w="2790190">
                  <a:extLst>
                    <a:ext uri="{9D8B030D-6E8A-4147-A177-3AD203B41FA5}">
                      <a16:colId xmlns:a16="http://schemas.microsoft.com/office/drawing/2014/main" val="4045315997"/>
                    </a:ext>
                  </a:extLst>
                </a:gridCol>
                <a:gridCol w="2572385">
                  <a:extLst>
                    <a:ext uri="{9D8B030D-6E8A-4147-A177-3AD203B41FA5}">
                      <a16:colId xmlns:a16="http://schemas.microsoft.com/office/drawing/2014/main" val="1597694163"/>
                    </a:ext>
                  </a:extLst>
                </a:gridCol>
              </a:tblGrid>
              <a:tr h="2171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Autumn 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Song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Resource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Link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1652832"/>
                  </a:ext>
                </a:extLst>
              </a:tr>
              <a:tr h="3848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Week 1 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Week 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Everywhere Around 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Songs for Every Assembly CD: 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Track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Jigsaw  PHSE 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Unit:- Celebrating Difference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2617612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BCC997B2-291B-482C-87DB-1374A666F974}"/>
              </a:ext>
            </a:extLst>
          </p:cNvPr>
          <p:cNvSpPr/>
          <p:nvPr/>
        </p:nvSpPr>
        <p:spPr>
          <a:xfrm>
            <a:off x="3637474" y="3244334"/>
            <a:ext cx="49170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2"/>
              </a:rPr>
              <a:t>https://www.youtube.com/watch?v=2Od_qFJ2g50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5222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7BF7107-2D0E-453E-B2FD-8791F2980A88}"/>
              </a:ext>
            </a:extLst>
          </p:cNvPr>
          <p:cNvSpPr txBox="1"/>
          <p:nvPr/>
        </p:nvSpPr>
        <p:spPr>
          <a:xfrm>
            <a:off x="967409" y="556591"/>
            <a:ext cx="1765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Reception Music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765966C-7D31-42A9-9318-18BF8D0AEC8E}"/>
              </a:ext>
            </a:extLst>
          </p:cNvPr>
          <p:cNvSpPr/>
          <p:nvPr/>
        </p:nvSpPr>
        <p:spPr>
          <a:xfrm>
            <a:off x="967409" y="1815692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Jingle Bells</a:t>
            </a:r>
          </a:p>
          <a:p>
            <a:r>
              <a:rPr lang="en-GB" dirty="0">
                <a:hlinkClick r:id="rId2"/>
              </a:rPr>
              <a:t>https://www.youtube.com/watch?v=dp1_lzKNbeA</a:t>
            </a:r>
            <a:endParaRPr lang="en-GB" dirty="0"/>
          </a:p>
          <a:p>
            <a:endParaRPr lang="en-GB" dirty="0"/>
          </a:p>
          <a:p>
            <a:r>
              <a:rPr lang="en-GB" dirty="0"/>
              <a:t>It Was on a Starry Night</a:t>
            </a:r>
          </a:p>
          <a:p>
            <a:r>
              <a:rPr lang="en-GB" dirty="0">
                <a:hlinkClick r:id="rId3"/>
              </a:rPr>
              <a:t>https://www.youtube.com/watch?v=MCHL2t7xxus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280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257</Words>
  <Application>Microsoft Office PowerPoint</Application>
  <PresentationFormat>Widescreen</PresentationFormat>
  <Paragraphs>41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Jarvis</dc:creator>
  <cp:lastModifiedBy>Katherine Barton</cp:lastModifiedBy>
  <cp:revision>11</cp:revision>
  <dcterms:created xsi:type="dcterms:W3CDTF">2020-10-27T18:52:27Z</dcterms:created>
  <dcterms:modified xsi:type="dcterms:W3CDTF">2020-11-08T12:45:45Z</dcterms:modified>
</cp:coreProperties>
</file>