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  <p:sldMasterId id="2147483673" r:id="rId5"/>
    <p:sldMasterId id="2147483675" r:id="rId6"/>
    <p:sldMasterId id="2147483677" r:id="rId7"/>
    <p:sldMasterId id="2147483679" r:id="rId8"/>
    <p:sldMasterId id="2147483682" r:id="rId9"/>
    <p:sldMasterId id="2147483684" r:id="rId10"/>
  </p:sldMasterIdLst>
  <p:notesMasterIdLst>
    <p:notesMasterId r:id="rId28"/>
  </p:notesMasterIdLst>
  <p:sldIdLst>
    <p:sldId id="319" r:id="rId11"/>
    <p:sldId id="297" r:id="rId12"/>
    <p:sldId id="306" r:id="rId13"/>
    <p:sldId id="307" r:id="rId14"/>
    <p:sldId id="299" r:id="rId15"/>
    <p:sldId id="300" r:id="rId16"/>
    <p:sldId id="304" r:id="rId17"/>
    <p:sldId id="308" r:id="rId18"/>
    <p:sldId id="301" r:id="rId19"/>
    <p:sldId id="309" r:id="rId20"/>
    <p:sldId id="311" r:id="rId21"/>
    <p:sldId id="310" r:id="rId22"/>
    <p:sldId id="312" r:id="rId23"/>
    <p:sldId id="313" r:id="rId24"/>
    <p:sldId id="314" r:id="rId25"/>
    <p:sldId id="317" r:id="rId26"/>
    <p:sldId id="32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8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9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2.emf"/><Relationship Id="rId5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7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37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11" Type="http://schemas.openxmlformats.org/officeDocument/2006/relationships/image" Target="../media/image18.png"/><Relationship Id="rId5" Type="http://schemas.openxmlformats.org/officeDocument/2006/relationships/image" Target="../media/image21.tiff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" y="1280160"/>
            <a:ext cx="6903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Tuesday 26</a:t>
            </a:r>
            <a:r>
              <a:rPr kumimoji="0" lang="en-US" sz="3600" b="0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th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 January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tter-join Plus 32" panose="02000505000000020003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L.O.</a:t>
            </a:r>
            <a:r>
              <a:rPr kumimoji="0" lang="en-US" sz="36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 To </a:t>
            </a:r>
            <a:r>
              <a:rPr kumimoji="0" lang="en-US" sz="36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begin learning </a:t>
            </a:r>
            <a:r>
              <a:rPr kumimoji="0" lang="en-US" sz="36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the 2 times table.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tter-join Plus 32" panose="02000505000000020003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Multiplication and division</a:t>
            </a:r>
          </a:p>
        </p:txBody>
      </p:sp>
    </p:spTree>
    <p:extLst>
      <p:ext uri="{BB962C8B-B14F-4D97-AF65-F5344CB8AC3E}">
        <p14:creationId xmlns:p14="http://schemas.microsoft.com/office/powerpoint/2010/main" val="15130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303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192827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8141" y="2145547"/>
            <a:ext cx="1180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192827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8141" y="2145546"/>
            <a:ext cx="11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3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94268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5782" y="2161973"/>
            <a:ext cx="123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55730" y="3219708"/>
            <a:ext cx="846667" cy="23876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63484" y="4623921"/>
            <a:ext cx="477826" cy="903156"/>
            <a:chOff x="2663484" y="4623921"/>
            <a:chExt cx="477826" cy="9031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2663484" y="4978461"/>
              <a:ext cx="477826" cy="5486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2663484" y="4623921"/>
              <a:ext cx="477826" cy="54861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356818" y="4978461"/>
            <a:ext cx="477826" cy="548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749064" y="3219708"/>
            <a:ext cx="846667" cy="2387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356818" y="4623921"/>
            <a:ext cx="477826" cy="548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39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48148E-6 L -0.23142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22743 -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14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78221" y="2228687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3352" y="2220113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0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22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63600" y="252614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1764" y="2501145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1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37484" y="396664"/>
            <a:ext cx="78480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Annie’s plane flew twice as far as Amir’s.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Amir’s plane flew 9 metres.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How far did Annie’s fly?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2444" l="889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278634">
            <a:off x="-2437166" y="1151858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02" b="93671" l="10000" r="928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68426" flipH="1">
            <a:off x="9723465" y="3504444"/>
            <a:ext cx="2752844" cy="1856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8540" y="1510797"/>
            <a:ext cx="1469125" cy="303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9220" y="963006"/>
            <a:ext cx="1349655" cy="1533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88" y="886031"/>
            <a:ext cx="1427798" cy="1703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0601" y="1643691"/>
            <a:ext cx="1159457" cy="1159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02" b="93671" l="10000" r="928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6207">
            <a:off x="5347642" y="1665439"/>
            <a:ext cx="990392" cy="667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5694" y="2803148"/>
            <a:ext cx="2259106" cy="61240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55694" y="3583077"/>
            <a:ext cx="4519463" cy="612405"/>
            <a:chOff x="1855694" y="3583077"/>
            <a:chExt cx="4519463" cy="612405"/>
          </a:xfrm>
        </p:grpSpPr>
        <p:sp>
          <p:nvSpPr>
            <p:cNvPr id="16" name="Rectangle 15"/>
            <p:cNvSpPr/>
            <p:nvPr/>
          </p:nvSpPr>
          <p:spPr>
            <a:xfrm>
              <a:off x="4116051" y="3583077"/>
              <a:ext cx="2259106" cy="61240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55694" y="3583077"/>
              <a:ext cx="2259106" cy="61240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265" y="3505896"/>
            <a:ext cx="674828" cy="7667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203" y="2642735"/>
            <a:ext cx="782370" cy="9332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94200" y="2802660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7230" y="3598883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1771" y="3596890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997109" y="523280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Annie’s plane flew 18 metres.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059560" y="4585413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18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60" y="4585413"/>
                <a:ext cx="7848055" cy="584775"/>
              </a:xfrm>
              <a:prstGeom prst="rect">
                <a:avLst/>
              </a:prstGeom>
              <a:blipFill>
                <a:blip r:embed="rId14"/>
                <a:stretch>
                  <a:fillRect l="-202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243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5 0.23888 L 1.27014 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11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1.38455 -0.54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36" y="-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questions </a:t>
            </a:r>
            <a:br>
              <a:rPr lang="en-GB" sz="3600" dirty="0">
                <a:cs typeface="Calibri" panose="020F0502020204030204" pitchFamily="34" charset="0"/>
              </a:rPr>
            </a:br>
            <a:r>
              <a:rPr lang="en-GB" sz="3600" dirty="0">
                <a:cs typeface="Calibri" panose="020F0502020204030204" pitchFamily="34" charset="0"/>
              </a:rPr>
              <a:t>4 - 5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2770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016" y="2050869"/>
            <a:ext cx="72498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Letter-join Plus 32" panose="02000505000000020003" pitchFamily="50" charset="0"/>
              </a:rPr>
              <a:t>If you enjoyed that and want to practice your 2 times tables more, then click on the link below!</a:t>
            </a:r>
          </a:p>
          <a:p>
            <a:pPr algn="ctr">
              <a:lnSpc>
                <a:spcPct val="150000"/>
              </a:lnSpc>
            </a:pPr>
            <a:endParaRPr lang="en-US" sz="3200" dirty="0">
              <a:latin typeface="Letter-join Plus 32" panose="02000505000000020003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dirty="0">
                <a:latin typeface="Letter-join Plus 32" panose="02000505000000020003" pitchFamily="50" charset="0"/>
                <a:hlinkClick r:id="rId2"/>
              </a:rPr>
              <a:t>https://</a:t>
            </a:r>
            <a:r>
              <a:rPr lang="en-GB" sz="3200" dirty="0" smtClean="0">
                <a:latin typeface="Letter-join Plus 32" panose="02000505000000020003" pitchFamily="50" charset="0"/>
                <a:hlinkClick r:id="rId2"/>
              </a:rPr>
              <a:t>www.topmarks.co.uk/maths-games/hit-the-button</a:t>
            </a:r>
            <a:endParaRPr lang="en-GB" sz="3200" dirty="0" smtClean="0">
              <a:latin typeface="Letter-join Plus 32" panose="02000505000000020003" pitchFamily="50" charset="0"/>
            </a:endParaRPr>
          </a:p>
          <a:p>
            <a:pPr algn="ctr">
              <a:lnSpc>
                <a:spcPct val="150000"/>
              </a:lnSpc>
            </a:pPr>
            <a:endParaRPr lang="en-GB" sz="3200" dirty="0">
              <a:latin typeface="Letter-join Plus 32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664" t="15446" r="15263" b="5804"/>
          <a:stretch/>
        </p:blipFill>
        <p:spPr>
          <a:xfrm>
            <a:off x="3180805" y="278098"/>
            <a:ext cx="2521131" cy="16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   How many cookies?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  How many socks?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  Complete the number track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58167"/>
              </p:ext>
            </p:extLst>
          </p:nvPr>
        </p:nvGraphicFramePr>
        <p:xfrm>
          <a:off x="865059" y="4460024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32" y="2477454"/>
            <a:ext cx="826435" cy="107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29" y="2539093"/>
            <a:ext cx="827233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25" y="2539093"/>
            <a:ext cx="827235" cy="1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60" y="2537552"/>
            <a:ext cx="826435" cy="107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57" y="2599191"/>
            <a:ext cx="827233" cy="108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3" y="2599191"/>
            <a:ext cx="827235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39" y="984941"/>
            <a:ext cx="2193123" cy="842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480" y="1021871"/>
            <a:ext cx="2193123" cy="842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221" y="1022642"/>
            <a:ext cx="2193123" cy="8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   How many cookies?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  How many socks?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  Complete the number track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93604"/>
              </p:ext>
            </p:extLst>
          </p:nvPr>
        </p:nvGraphicFramePr>
        <p:xfrm>
          <a:off x="865059" y="4460024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32" y="2477454"/>
            <a:ext cx="826435" cy="107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29" y="2539093"/>
            <a:ext cx="827233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25" y="2539093"/>
            <a:ext cx="827235" cy="1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60" y="2537552"/>
            <a:ext cx="826435" cy="107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57" y="2599191"/>
            <a:ext cx="827233" cy="108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3" y="2599191"/>
            <a:ext cx="827235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739" y="984941"/>
            <a:ext cx="2193123" cy="842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480" y="1021871"/>
            <a:ext cx="2193123" cy="842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221" y="1022642"/>
            <a:ext cx="2193123" cy="842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38155" y="498651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368" y="2720522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7875" y="4599695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451" y="45936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9060" y="45936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2871" y="4589702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1287" y="4589702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2646" y="4599695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8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70551" y="5272204"/>
            <a:ext cx="85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F4F66-5FFE-9549-B31F-CDA589D66F0F}"/>
              </a:ext>
            </a:extLst>
          </p:cNvPr>
          <p:cNvSpPr txBox="1"/>
          <p:nvPr/>
        </p:nvSpPr>
        <p:spPr>
          <a:xfrm>
            <a:off x="896176" y="312461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48B10-A191-A04E-94E7-328970C2D838}"/>
              </a:ext>
            </a:extLst>
          </p:cNvPr>
          <p:cNvSpPr txBox="1"/>
          <p:nvPr/>
        </p:nvSpPr>
        <p:spPr>
          <a:xfrm>
            <a:off x="896176" y="384166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D3845-F544-4647-8384-753EB908DF43}"/>
              </a:ext>
            </a:extLst>
          </p:cNvPr>
          <p:cNvSpPr txBox="1"/>
          <p:nvPr/>
        </p:nvSpPr>
        <p:spPr>
          <a:xfrm>
            <a:off x="6602391" y="312461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8ED67-2F67-1142-83CD-C8ED508CCD1B}"/>
              </a:ext>
            </a:extLst>
          </p:cNvPr>
          <p:cNvSpPr txBox="1"/>
          <p:nvPr/>
        </p:nvSpPr>
        <p:spPr>
          <a:xfrm>
            <a:off x="7203089" y="3841660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1036251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2103757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3171263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1525934" y="5267473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34" y="5267473"/>
                <a:ext cx="6688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2601855" y="527217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55" y="5272170"/>
                <a:ext cx="6688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1057705" y="5276234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2133625" y="5261458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3162411" y="5265536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C76E9D-174E-984E-B3F0-BA423D65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344" y="985835"/>
            <a:ext cx="1967246" cy="2417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D0F1F1-367A-444F-B388-E6C7718A7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3596" y="2074701"/>
            <a:ext cx="708364" cy="99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1C3EAD-CF8B-6E4C-81FE-027699136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5498" y="1743370"/>
            <a:ext cx="708364" cy="998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A61A48-A010-FE45-9543-BC8B101312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840" y="2074701"/>
            <a:ext cx="708364" cy="9983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081C6C-1BA0-C045-8C22-F4A92F6CB2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3633" y="1758348"/>
            <a:ext cx="708364" cy="998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BC35E4-9E53-D84B-AC32-B814FB572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965" y="2087307"/>
            <a:ext cx="708364" cy="9983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FD63FE-8CA0-9149-AE5B-B6722D7C3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2377" y="1755976"/>
            <a:ext cx="708364" cy="9983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9CCD54-7959-AB4F-BD47-61F4D5BD2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209" y="2087307"/>
            <a:ext cx="708364" cy="9983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E07F6C-EFAA-FE48-919B-AA2261A4E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002" y="1770954"/>
            <a:ext cx="708364" cy="9983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C3BAD95-33B0-3A40-B6EB-64451C67B043}"/>
              </a:ext>
            </a:extLst>
          </p:cNvPr>
          <p:cNvSpPr txBox="1"/>
          <p:nvPr/>
        </p:nvSpPr>
        <p:spPr>
          <a:xfrm>
            <a:off x="896176" y="455207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80E3B1-35C0-764A-B674-CC2D397F2AB7}"/>
              </a:ext>
            </a:extLst>
          </p:cNvPr>
          <p:cNvSpPr txBox="1"/>
          <p:nvPr/>
        </p:nvSpPr>
        <p:spPr>
          <a:xfrm>
            <a:off x="7568177" y="455184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4821799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5889305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6956811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5311482" y="5272204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82" y="5272204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6387403" y="527690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03" y="5276901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4851867" y="5278171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5927787" y="5263395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6956573" y="5267473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F4C585-F341-3042-B21B-C4972E060C9C}"/>
              </a:ext>
            </a:extLst>
          </p:cNvPr>
          <p:cNvSpPr txBox="1"/>
          <p:nvPr/>
        </p:nvSpPr>
        <p:spPr>
          <a:xfrm>
            <a:off x="800344" y="495796"/>
            <a:ext cx="714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Jack has built some towers using cubes.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673" y="89878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6174" y="104147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24853" y="388749"/>
            <a:ext cx="5860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Whitney has also been building towers using cubes.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63364-0210-FB4E-B234-FC2AFA9C3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52" y="1680202"/>
            <a:ext cx="1643717" cy="202700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3670279-CA43-A843-B60E-53F2E79CF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96" y="2289487"/>
            <a:ext cx="746740" cy="105245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A849304-77AE-3A4B-9009-E9A114138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96" y="1945346"/>
            <a:ext cx="746740" cy="105245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82DD840-D561-1F41-91BB-945BB4976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65" y="2289487"/>
            <a:ext cx="746740" cy="105245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C79AEAD-DEDF-B842-8D8A-4F4AEEBE5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65" y="1945346"/>
            <a:ext cx="746740" cy="105245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5154127-1EF1-D245-838D-22C5CADD1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34" y="2289487"/>
            <a:ext cx="746740" cy="105245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90851FE-C9F4-8948-B685-96C5CBF8B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34" y="1958409"/>
            <a:ext cx="746740" cy="105245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BF306CF-BD1E-0E45-AB45-53E468D55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549" y="2289487"/>
            <a:ext cx="746740" cy="105245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A52D64A-0E03-FE4C-8AAA-3696D392F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549" y="1958409"/>
            <a:ext cx="746740" cy="105245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DFCB0EB-CC5C-4C48-8275-1A6299659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245" y="2289487"/>
            <a:ext cx="746740" cy="105245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BB99A5F-F54E-EC41-966F-9577AAB0E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245" y="1958409"/>
            <a:ext cx="746740" cy="1052452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2D5D5CB-2194-3B4E-9D22-995A16B55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1" y="2289487"/>
            <a:ext cx="746740" cy="1052452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543BAEE-DC6B-3C4B-9547-48AAD2C72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1" y="1958409"/>
            <a:ext cx="746740" cy="10524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16CBFB-D441-C84D-A400-BCC6BD47B5D8}"/>
              </a:ext>
            </a:extLst>
          </p:cNvPr>
          <p:cNvSpPr txBox="1"/>
          <p:nvPr/>
        </p:nvSpPr>
        <p:spPr>
          <a:xfrm>
            <a:off x="3906534" y="5354350"/>
            <a:ext cx="88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E185E1-E4DC-104C-B387-0C9E317D01B7}"/>
              </a:ext>
            </a:extLst>
          </p:cNvPr>
          <p:cNvSpPr txBox="1"/>
          <p:nvPr/>
        </p:nvSpPr>
        <p:spPr>
          <a:xfrm>
            <a:off x="824853" y="323223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she built?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46744A-10D6-564A-BB7A-E7EAA100237F}"/>
              </a:ext>
            </a:extLst>
          </p:cNvPr>
          <p:cNvSpPr txBox="1"/>
          <p:nvPr/>
        </p:nvSpPr>
        <p:spPr>
          <a:xfrm>
            <a:off x="824853" y="394928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F87ECC-2C1E-EF41-8834-16AEF67EC94E}"/>
              </a:ext>
            </a:extLst>
          </p:cNvPr>
          <p:cNvSpPr txBox="1"/>
          <p:nvPr/>
        </p:nvSpPr>
        <p:spPr>
          <a:xfrm>
            <a:off x="6448411" y="3236644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7F2CB6-260D-FC4A-8E09-46CDE2D91322}"/>
              </a:ext>
            </a:extLst>
          </p:cNvPr>
          <p:cNvSpPr txBox="1"/>
          <p:nvPr/>
        </p:nvSpPr>
        <p:spPr>
          <a:xfrm>
            <a:off x="6891722" y="394255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F1CCBC-B9AD-F341-A395-E9CB829505C3}"/>
              </a:ext>
            </a:extLst>
          </p:cNvPr>
          <p:cNvSpPr/>
          <p:nvPr/>
        </p:nvSpPr>
        <p:spPr>
          <a:xfrm>
            <a:off x="927237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0556AD-A662-AA4D-ACF4-CC57D33FC6BE}"/>
              </a:ext>
            </a:extLst>
          </p:cNvPr>
          <p:cNvSpPr/>
          <p:nvPr/>
        </p:nvSpPr>
        <p:spPr>
          <a:xfrm>
            <a:off x="1994743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1D5400-6EFB-A14D-A76C-02910F699F87}"/>
              </a:ext>
            </a:extLst>
          </p:cNvPr>
          <p:cNvSpPr/>
          <p:nvPr/>
        </p:nvSpPr>
        <p:spPr>
          <a:xfrm>
            <a:off x="3062249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/>
              <p:nvPr/>
            </p:nvSpPr>
            <p:spPr>
              <a:xfrm>
                <a:off x="1416920" y="533640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920" y="5336407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/>
              <p:nvPr/>
            </p:nvSpPr>
            <p:spPr>
              <a:xfrm>
                <a:off x="2492841" y="5341104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41" y="5341104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801D238-AFDB-A349-85DE-3DE2B4CF5739}"/>
              </a:ext>
            </a:extLst>
          </p:cNvPr>
          <p:cNvSpPr txBox="1"/>
          <p:nvPr/>
        </p:nvSpPr>
        <p:spPr>
          <a:xfrm>
            <a:off x="940475" y="5356533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D01E0B-0D42-C745-AECD-9F13A313127B}"/>
              </a:ext>
            </a:extLst>
          </p:cNvPr>
          <p:cNvSpPr txBox="1"/>
          <p:nvPr/>
        </p:nvSpPr>
        <p:spPr>
          <a:xfrm>
            <a:off x="2016395" y="5341757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FFB3F3-B0EB-D947-AE29-4FB50A38F197}"/>
              </a:ext>
            </a:extLst>
          </p:cNvPr>
          <p:cNvSpPr txBox="1"/>
          <p:nvPr/>
        </p:nvSpPr>
        <p:spPr>
          <a:xfrm>
            <a:off x="3045181" y="5345835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3FC67E-1CD4-3C48-8498-1CBD602B18D5}"/>
              </a:ext>
            </a:extLst>
          </p:cNvPr>
          <p:cNvSpPr txBox="1"/>
          <p:nvPr/>
        </p:nvSpPr>
        <p:spPr>
          <a:xfrm>
            <a:off x="824853" y="465969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she used in total?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0F9BEC-AEA6-6144-BC5A-8F072FE6CD44}"/>
              </a:ext>
            </a:extLst>
          </p:cNvPr>
          <p:cNvSpPr txBox="1"/>
          <p:nvPr/>
        </p:nvSpPr>
        <p:spPr>
          <a:xfrm>
            <a:off x="7348254" y="466500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FA59EC-264D-D645-9444-68C94D1F504B}"/>
              </a:ext>
            </a:extLst>
          </p:cNvPr>
          <p:cNvSpPr/>
          <p:nvPr/>
        </p:nvSpPr>
        <p:spPr>
          <a:xfrm>
            <a:off x="4712785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F6A068-575E-2446-B2D7-3822ED0202E2}"/>
              </a:ext>
            </a:extLst>
          </p:cNvPr>
          <p:cNvSpPr/>
          <p:nvPr/>
        </p:nvSpPr>
        <p:spPr>
          <a:xfrm>
            <a:off x="5780291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F51ADF-6CA2-E248-9151-774761464764}"/>
              </a:ext>
            </a:extLst>
          </p:cNvPr>
          <p:cNvSpPr/>
          <p:nvPr/>
        </p:nvSpPr>
        <p:spPr>
          <a:xfrm>
            <a:off x="6847797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/>
              <p:nvPr/>
            </p:nvSpPr>
            <p:spPr>
              <a:xfrm>
                <a:off x="5202468" y="534113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468" y="5341138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/>
              <p:nvPr/>
            </p:nvSpPr>
            <p:spPr>
              <a:xfrm>
                <a:off x="6278389" y="5345835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389" y="5345835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B3BFFDC0-3A48-2F4B-A849-2A1B9AC4A71C}"/>
              </a:ext>
            </a:extLst>
          </p:cNvPr>
          <p:cNvSpPr txBox="1"/>
          <p:nvPr/>
        </p:nvSpPr>
        <p:spPr>
          <a:xfrm>
            <a:off x="4734637" y="5358470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B795AB-CE2A-6248-9AA0-3F8A45CB74D8}"/>
              </a:ext>
            </a:extLst>
          </p:cNvPr>
          <p:cNvSpPr txBox="1"/>
          <p:nvPr/>
        </p:nvSpPr>
        <p:spPr>
          <a:xfrm>
            <a:off x="5810557" y="5343694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13CFA1-8BA7-FF4E-9D9D-41A7C9BF1057}"/>
              </a:ext>
            </a:extLst>
          </p:cNvPr>
          <p:cNvSpPr txBox="1"/>
          <p:nvPr/>
        </p:nvSpPr>
        <p:spPr>
          <a:xfrm>
            <a:off x="6839343" y="5347772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584" y="1232352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5580" y="13833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00160" y="345937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Dexter has also been building towers using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cubes.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D06EB-0BE4-554B-A819-7E3EC21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2" y="1318191"/>
            <a:ext cx="1660335" cy="2002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94CCB-E0AD-ED4A-9F34-A14D993A3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929" y="884545"/>
            <a:ext cx="570019" cy="2412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D29F-6C0D-814D-8058-8E9A1AA21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554" y="884546"/>
            <a:ext cx="570019" cy="2412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39E85E-00F0-004D-9CD2-9E613515703B}"/>
              </a:ext>
            </a:extLst>
          </p:cNvPr>
          <p:cNvSpPr txBox="1"/>
          <p:nvPr/>
        </p:nvSpPr>
        <p:spPr>
          <a:xfrm>
            <a:off x="3881841" y="5376852"/>
            <a:ext cx="6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762469" y="321605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0BA29-96F6-6941-9A0B-2C9B97FE3C88}"/>
              </a:ext>
            </a:extLst>
          </p:cNvPr>
          <p:cNvSpPr txBox="1"/>
          <p:nvPr/>
        </p:nvSpPr>
        <p:spPr>
          <a:xfrm>
            <a:off x="762469" y="393309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739C1-6A3A-DF4E-9BAB-FD6F8D496A95}"/>
              </a:ext>
            </a:extLst>
          </p:cNvPr>
          <p:cNvSpPr txBox="1"/>
          <p:nvPr/>
        </p:nvSpPr>
        <p:spPr>
          <a:xfrm>
            <a:off x="6206175" y="321214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51F4A-1171-E54D-92FA-B3F270516921}"/>
              </a:ext>
            </a:extLst>
          </p:cNvPr>
          <p:cNvSpPr txBox="1"/>
          <p:nvPr/>
        </p:nvSpPr>
        <p:spPr>
          <a:xfrm>
            <a:off x="6961006" y="3929190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D938F-505F-544E-B2E6-340C5D914282}"/>
              </a:ext>
            </a:extLst>
          </p:cNvPr>
          <p:cNvSpPr/>
          <p:nvPr/>
        </p:nvSpPr>
        <p:spPr>
          <a:xfrm>
            <a:off x="902544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7BD34-AF8E-8348-8832-061E6692B70A}"/>
              </a:ext>
            </a:extLst>
          </p:cNvPr>
          <p:cNvSpPr/>
          <p:nvPr/>
        </p:nvSpPr>
        <p:spPr>
          <a:xfrm>
            <a:off x="1970050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AD614-E971-504B-9FBF-6842B0C3EE3B}"/>
              </a:ext>
            </a:extLst>
          </p:cNvPr>
          <p:cNvSpPr/>
          <p:nvPr/>
        </p:nvSpPr>
        <p:spPr>
          <a:xfrm>
            <a:off x="3037556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/>
              <p:nvPr/>
            </p:nvSpPr>
            <p:spPr>
              <a:xfrm>
                <a:off x="1392227" y="535890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27" y="5358909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/>
              <p:nvPr/>
            </p:nvSpPr>
            <p:spPr>
              <a:xfrm>
                <a:off x="2468148" y="5363606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48" y="5363606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98E7357-F88E-134B-BE46-427010CAF1B0}"/>
              </a:ext>
            </a:extLst>
          </p:cNvPr>
          <p:cNvSpPr txBox="1"/>
          <p:nvPr/>
        </p:nvSpPr>
        <p:spPr>
          <a:xfrm>
            <a:off x="915782" y="537903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8FFBF2-3135-D448-A0B9-B6A852A54F6A}"/>
              </a:ext>
            </a:extLst>
          </p:cNvPr>
          <p:cNvSpPr txBox="1"/>
          <p:nvPr/>
        </p:nvSpPr>
        <p:spPr>
          <a:xfrm>
            <a:off x="1991702" y="536425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000F1-90EF-BA40-A2F3-4F76582C7D14}"/>
              </a:ext>
            </a:extLst>
          </p:cNvPr>
          <p:cNvSpPr txBox="1"/>
          <p:nvPr/>
        </p:nvSpPr>
        <p:spPr>
          <a:xfrm>
            <a:off x="3020488" y="5368337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C01E5-61D6-5242-89BF-B3499D412AF1}"/>
              </a:ext>
            </a:extLst>
          </p:cNvPr>
          <p:cNvSpPr txBox="1"/>
          <p:nvPr/>
        </p:nvSpPr>
        <p:spPr>
          <a:xfrm>
            <a:off x="762469" y="464350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51CF5-A3AA-E64F-880D-2B7EDB41BC92}"/>
              </a:ext>
            </a:extLst>
          </p:cNvPr>
          <p:cNvSpPr txBox="1"/>
          <p:nvPr/>
        </p:nvSpPr>
        <p:spPr>
          <a:xfrm>
            <a:off x="7210019" y="4662008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6C08-206F-044B-96D3-A599C564A1B0}"/>
              </a:ext>
            </a:extLst>
          </p:cNvPr>
          <p:cNvSpPr/>
          <p:nvPr/>
        </p:nvSpPr>
        <p:spPr>
          <a:xfrm>
            <a:off x="4688092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2B1FB5-8827-D143-91A7-3A1DA6AD2D5C}"/>
              </a:ext>
            </a:extLst>
          </p:cNvPr>
          <p:cNvSpPr/>
          <p:nvPr/>
        </p:nvSpPr>
        <p:spPr>
          <a:xfrm>
            <a:off x="5755598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7D9CD6-DEE5-AD42-99B6-C2E93AD205B2}"/>
              </a:ext>
            </a:extLst>
          </p:cNvPr>
          <p:cNvSpPr/>
          <p:nvPr/>
        </p:nvSpPr>
        <p:spPr>
          <a:xfrm>
            <a:off x="6823104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/>
              <p:nvPr/>
            </p:nvSpPr>
            <p:spPr>
              <a:xfrm>
                <a:off x="5177775" y="536364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775" y="5363640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/>
              <p:nvPr/>
            </p:nvSpPr>
            <p:spPr>
              <a:xfrm>
                <a:off x="6253696" y="536833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696" y="5368337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52F44EB-15FB-AA4E-A858-B04363BD5841}"/>
              </a:ext>
            </a:extLst>
          </p:cNvPr>
          <p:cNvSpPr txBox="1"/>
          <p:nvPr/>
        </p:nvSpPr>
        <p:spPr>
          <a:xfrm>
            <a:off x="4709944" y="5380972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66590-2C7E-4942-821A-3FE1B3762B7A}"/>
              </a:ext>
            </a:extLst>
          </p:cNvPr>
          <p:cNvSpPr txBox="1"/>
          <p:nvPr/>
        </p:nvSpPr>
        <p:spPr>
          <a:xfrm>
            <a:off x="5785864" y="5366196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5BD1AC-257E-3340-9BE5-99CD2598F574}"/>
              </a:ext>
            </a:extLst>
          </p:cNvPr>
          <p:cNvSpPr txBox="1"/>
          <p:nvPr/>
        </p:nvSpPr>
        <p:spPr>
          <a:xfrm>
            <a:off x="6814650" y="5370274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9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questions </a:t>
            </a:r>
            <a:br>
              <a:rPr lang="en-GB" sz="3600" dirty="0">
                <a:cs typeface="Calibri" panose="020F0502020204030204" pitchFamily="34" charset="0"/>
              </a:rPr>
            </a:br>
            <a:r>
              <a:rPr lang="en-GB" sz="3600" dirty="0">
                <a:cs typeface="Calibri" panose="020F0502020204030204" pitchFamily="34" charset="0"/>
              </a:rPr>
              <a:t>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5.1|15.7|6.1|5.4|3.5|2.9|7.6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2.9|0.3|0.3|0.4|0.8|1.3|2.6|0.7|1.1|1.9|5.4|5.9|1.9|7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1.2|2.4|3|4.3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6|1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5.2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heme/theme1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/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74DABA-B7D2-4590-8E37-07C5F6E3B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purl.org/dc/elements/1.1/"/>
    <ds:schemaRef ds:uri="http://purl.org/dc/terms/"/>
    <ds:schemaRef ds:uri="522d4c35-b548-4432-90ae-af4376e1c4b4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9899</TotalTime>
  <Words>313</Words>
  <Application>Microsoft Office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Letter-join Plus 32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1_Get ready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4 - 5 on the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Ella Kenyon</cp:lastModifiedBy>
  <cp:revision>233</cp:revision>
  <dcterms:created xsi:type="dcterms:W3CDTF">2019-07-05T11:02:13Z</dcterms:created>
  <dcterms:modified xsi:type="dcterms:W3CDTF">2021-01-19T15:15:43Z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