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2.xml" ContentType="application/vnd.openxmlformats-officedocument.theme+xml"/>
  <Override PartName="/ppt/slideLayouts/slideLayout26.xml" ContentType="application/vnd.openxmlformats-officedocument.presentationml.slideLayout+xml"/>
  <Override PartName="/ppt/theme/theme13.xml" ContentType="application/vnd.openxmlformats-officedocument.theme+xml"/>
  <Override PartName="/ppt/slideLayouts/slideLayout27.xml" ContentType="application/vnd.openxmlformats-officedocument.presentationml.slideLayout+xml"/>
  <Override PartName="/ppt/theme/theme1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  <p:sldMasterId id="2147483681" r:id="rId5"/>
    <p:sldMasterId id="2147483683" r:id="rId6"/>
    <p:sldMasterId id="2147483685" r:id="rId7"/>
    <p:sldMasterId id="2147483687" r:id="rId8"/>
    <p:sldMasterId id="2147483689" r:id="rId9"/>
    <p:sldMasterId id="2147483692" r:id="rId10"/>
    <p:sldMasterId id="2147483650" r:id="rId11"/>
    <p:sldMasterId id="2147483652" r:id="rId12"/>
    <p:sldMasterId id="2147483654" r:id="rId13"/>
    <p:sldMasterId id="2147483666" r:id="rId14"/>
    <p:sldMasterId id="2147483668" r:id="rId15"/>
    <p:sldMasterId id="2147483671" r:id="rId16"/>
    <p:sldMasterId id="2147483673" r:id="rId17"/>
    <p:sldMasterId id="2147483675" r:id="rId18"/>
  </p:sldMasterIdLst>
  <p:notesMasterIdLst>
    <p:notesMasterId r:id="rId30"/>
  </p:notesMasterIdLst>
  <p:sldIdLst>
    <p:sldId id="352" r:id="rId19"/>
    <p:sldId id="351" r:id="rId20"/>
    <p:sldId id="260" r:id="rId21"/>
    <p:sldId id="361" r:id="rId22"/>
    <p:sldId id="339" r:id="rId23"/>
    <p:sldId id="347" r:id="rId24"/>
    <p:sldId id="357" r:id="rId25"/>
    <p:sldId id="358" r:id="rId26"/>
    <p:sldId id="348" r:id="rId27"/>
    <p:sldId id="359" r:id="rId28"/>
    <p:sldId id="360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94"/>
  </p:normalViewPr>
  <p:slideViewPr>
    <p:cSldViewPr snapToGrid="0" snapToObjects="1">
      <p:cViewPr varScale="1">
        <p:scale>
          <a:sx n="70" d="100"/>
          <a:sy n="70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slide" Target="slides/slide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65779311-6BF5-4DD9-BB81-6F7BC4E3775D}"/>
    <pc:docChg chg="custSel modSld">
      <pc:chgData name="James Clegg" userId="c6df1435-7a36-4b38-be4d-16e68e91152f" providerId="ADAL" clId="{65779311-6BF5-4DD9-BB81-6F7BC4E3775D}" dt="2020-10-06T08:01:01.796" v="7"/>
      <pc:docMkLst>
        <pc:docMk/>
      </pc:docMkLst>
      <pc:sldChg chg="delSp modTransition delAnim">
        <pc:chgData name="James Clegg" userId="c6df1435-7a36-4b38-be4d-16e68e91152f" providerId="ADAL" clId="{65779311-6BF5-4DD9-BB81-6F7BC4E3775D}" dt="2020-10-06T08:01:01.796" v="7"/>
        <pc:sldMkLst>
          <pc:docMk/>
          <pc:sldMk cId="2397267599" sldId="260"/>
        </pc:sldMkLst>
        <pc:picChg chg="del">
          <ac:chgData name="James Clegg" userId="c6df1435-7a36-4b38-be4d-16e68e91152f" providerId="ADAL" clId="{65779311-6BF5-4DD9-BB81-6F7BC4E3775D}" dt="2020-10-06T08:00:39.836" v="1" actId="478"/>
          <ac:picMkLst>
            <pc:docMk/>
            <pc:sldMk cId="2397267599" sldId="260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65779311-6BF5-4DD9-BB81-6F7BC4E3775D}" dt="2020-10-06T08:01:01.796" v="7"/>
        <pc:sldMkLst>
          <pc:docMk/>
          <pc:sldMk cId="910041967" sldId="339"/>
        </pc:sldMkLst>
        <pc:picChg chg="del">
          <ac:chgData name="James Clegg" userId="c6df1435-7a36-4b38-be4d-16e68e91152f" providerId="ADAL" clId="{65779311-6BF5-4DD9-BB81-6F7BC4E3775D}" dt="2020-10-06T08:00:43.144" v="2" actId="478"/>
          <ac:picMkLst>
            <pc:docMk/>
            <pc:sldMk cId="910041967" sldId="339"/>
            <ac:picMk id="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65779311-6BF5-4DD9-BB81-6F7BC4E3775D}" dt="2020-10-06T08:01:01.796" v="7"/>
        <pc:sldMkLst>
          <pc:docMk/>
          <pc:sldMk cId="3386968656" sldId="347"/>
        </pc:sldMkLst>
        <pc:picChg chg="del">
          <ac:chgData name="James Clegg" userId="c6df1435-7a36-4b38-be4d-16e68e91152f" providerId="ADAL" clId="{65779311-6BF5-4DD9-BB81-6F7BC4E3775D}" dt="2020-10-06T08:00:45.520" v="3" actId="478"/>
          <ac:picMkLst>
            <pc:docMk/>
            <pc:sldMk cId="3386968656" sldId="347"/>
            <ac:picMk id="7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65779311-6BF5-4DD9-BB81-6F7BC4E3775D}" dt="2020-10-06T08:01:01.796" v="7"/>
        <pc:sldMkLst>
          <pc:docMk/>
          <pc:sldMk cId="2081731097" sldId="348"/>
        </pc:sldMkLst>
        <pc:picChg chg="del">
          <ac:chgData name="James Clegg" userId="c6df1435-7a36-4b38-be4d-16e68e91152f" providerId="ADAL" clId="{65779311-6BF5-4DD9-BB81-6F7BC4E3775D}" dt="2020-10-06T08:00:51.393" v="5" actId="478"/>
          <ac:picMkLst>
            <pc:docMk/>
            <pc:sldMk cId="2081731097" sldId="348"/>
            <ac:picMk id="18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65779311-6BF5-4DD9-BB81-6F7BC4E3775D}" dt="2020-10-06T08:01:01.796" v="7"/>
        <pc:sldMkLst>
          <pc:docMk/>
          <pc:sldMk cId="2848084528" sldId="351"/>
        </pc:sldMkLst>
        <pc:picChg chg="del">
          <ac:chgData name="James Clegg" userId="c6df1435-7a36-4b38-be4d-16e68e91152f" providerId="ADAL" clId="{65779311-6BF5-4DD9-BB81-6F7BC4E3775D}" dt="2020-10-06T08:00:37.198" v="0" actId="478"/>
          <ac:picMkLst>
            <pc:docMk/>
            <pc:sldMk cId="2848084528" sldId="351"/>
            <ac:picMk id="3" creationId="{00000000-0000-0000-0000-000000000000}"/>
          </ac:picMkLst>
        </pc:picChg>
      </pc:sldChg>
      <pc:sldChg chg="modTransition">
        <pc:chgData name="James Clegg" userId="c6df1435-7a36-4b38-be4d-16e68e91152f" providerId="ADAL" clId="{65779311-6BF5-4DD9-BB81-6F7BC4E3775D}" dt="2020-10-06T08:01:01.796" v="7"/>
        <pc:sldMkLst>
          <pc:docMk/>
          <pc:sldMk cId="2832788233" sldId="352"/>
        </pc:sldMkLst>
      </pc:sldChg>
      <pc:sldChg chg="modTransition">
        <pc:chgData name="James Clegg" userId="c6df1435-7a36-4b38-be4d-16e68e91152f" providerId="ADAL" clId="{65779311-6BF5-4DD9-BB81-6F7BC4E3775D}" dt="2020-10-06T08:01:01.796" v="7"/>
        <pc:sldMkLst>
          <pc:docMk/>
          <pc:sldMk cId="728004665" sldId="353"/>
        </pc:sldMkLst>
      </pc:sldChg>
      <pc:sldChg chg="modTransition">
        <pc:chgData name="James Clegg" userId="c6df1435-7a36-4b38-be4d-16e68e91152f" providerId="ADAL" clId="{65779311-6BF5-4DD9-BB81-6F7BC4E3775D}" dt="2020-10-06T08:01:01.796" v="7"/>
        <pc:sldMkLst>
          <pc:docMk/>
          <pc:sldMk cId="468127906" sldId="354"/>
        </pc:sldMkLst>
      </pc:sldChg>
      <pc:sldChg chg="delSp modTransition delAnim">
        <pc:chgData name="James Clegg" userId="c6df1435-7a36-4b38-be4d-16e68e91152f" providerId="ADAL" clId="{65779311-6BF5-4DD9-BB81-6F7BC4E3775D}" dt="2020-10-06T08:01:01.796" v="7"/>
        <pc:sldMkLst>
          <pc:docMk/>
          <pc:sldMk cId="1714260294" sldId="355"/>
        </pc:sldMkLst>
        <pc:picChg chg="del">
          <ac:chgData name="James Clegg" userId="c6df1435-7a36-4b38-be4d-16e68e91152f" providerId="ADAL" clId="{65779311-6BF5-4DD9-BB81-6F7BC4E3775D}" dt="2020-10-06T08:00:48.545" v="4" actId="478"/>
          <ac:picMkLst>
            <pc:docMk/>
            <pc:sldMk cId="1714260294" sldId="355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65779311-6BF5-4DD9-BB81-6F7BC4E3775D}" dt="2020-10-06T08:01:01.796" v="7"/>
        <pc:sldMkLst>
          <pc:docMk/>
          <pc:sldMk cId="716433263" sldId="356"/>
        </pc:sldMkLst>
        <pc:picChg chg="del">
          <ac:chgData name="James Clegg" userId="c6df1435-7a36-4b38-be4d-16e68e91152f" providerId="ADAL" clId="{65779311-6BF5-4DD9-BB81-6F7BC4E3775D}" dt="2020-10-06T08:00:54.799" v="6" actId="478"/>
          <ac:picMkLst>
            <pc:docMk/>
            <pc:sldMk cId="716433263" sldId="356"/>
            <ac:picMk id="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E4B4D-D867-492E-97B2-A4C94167F287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3A521-224D-4C95-824A-3CEFF92EB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93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403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945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28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334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152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773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464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73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60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35E50-1930-44E5-9B14-893AFBD95C69}" type="datetimeFigureOut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04/11/2021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BBDC2-4ED5-4A8D-A28C-1B3F6D2413F0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31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926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296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334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246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71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04/11/2021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718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6370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9154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81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05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572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342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682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37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44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147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91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jp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6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7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5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79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25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2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2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9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7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8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9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6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6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2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77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jEIeFV4o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41.png"/><Relationship Id="rId11" Type="http://schemas.openxmlformats.org/officeDocument/2006/relationships/image" Target="../media/image23.png"/><Relationship Id="rId5" Type="http://schemas.openxmlformats.org/officeDocument/2006/relationships/image" Target="../media/image160.png"/><Relationship Id="rId10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7" Type="http://schemas.openxmlformats.org/officeDocument/2006/relationships/image" Target="../media/image25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B35921-B04D-48BD-9622-525A300C6B50}"/>
              </a:ext>
            </a:extLst>
          </p:cNvPr>
          <p:cNvSpPr txBox="1"/>
          <p:nvPr/>
        </p:nvSpPr>
        <p:spPr>
          <a:xfrm>
            <a:off x="384313" y="304800"/>
            <a:ext cx="457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>
                <a:latin typeface="Comic Sans MS" panose="030F0702030302020204" pitchFamily="66" charset="0"/>
              </a:rPr>
              <a:t>10.11.21</a:t>
            </a:r>
          </a:p>
          <a:p>
            <a:endParaRPr lang="en-GB" sz="3600" u="sng" dirty="0">
              <a:latin typeface="Comic Sans MS" panose="030F0702030302020204" pitchFamily="66" charset="0"/>
            </a:endParaRPr>
          </a:p>
          <a:p>
            <a:r>
              <a:rPr lang="en-GB" sz="3600" u="sng" dirty="0">
                <a:latin typeface="Comic Sans MS" panose="030F0702030302020204" pitchFamily="66" charset="0"/>
              </a:rPr>
              <a:t>L.O. – I can subtract two 4-digit numbers with more than one exchange.</a:t>
            </a:r>
          </a:p>
        </p:txBody>
      </p:sp>
    </p:spTree>
    <p:extLst>
      <p:ext uri="{BB962C8B-B14F-4D97-AF65-F5344CB8AC3E}">
        <p14:creationId xmlns:p14="http://schemas.microsoft.com/office/powerpoint/2010/main" val="2832788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0BF205-CB09-4109-9AC5-C95A03C1B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51" y="2988862"/>
            <a:ext cx="4972098" cy="32396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C74862-E2C7-407C-A017-E7D801FF7CB2}"/>
              </a:ext>
            </a:extLst>
          </p:cNvPr>
          <p:cNvSpPr txBox="1"/>
          <p:nvPr/>
        </p:nvSpPr>
        <p:spPr>
          <a:xfrm>
            <a:off x="1166191" y="1099930"/>
            <a:ext cx="5891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Try and work through this word problem using the methods we have looked at today.</a:t>
            </a:r>
          </a:p>
        </p:txBody>
      </p:sp>
    </p:spTree>
    <p:extLst>
      <p:ext uri="{BB962C8B-B14F-4D97-AF65-F5344CB8AC3E}">
        <p14:creationId xmlns:p14="http://schemas.microsoft.com/office/powerpoint/2010/main" val="670064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6393F7-AEC0-4CB5-864F-6F71528E6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983" y="1017583"/>
            <a:ext cx="3665793" cy="58404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E79C33-B924-46A2-AAE9-336BEE759034}"/>
              </a:ext>
            </a:extLst>
          </p:cNvPr>
          <p:cNvSpPr txBox="1"/>
          <p:nvPr/>
        </p:nvSpPr>
        <p:spPr>
          <a:xfrm>
            <a:off x="278296" y="490330"/>
            <a:ext cx="31540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Comic Sans MS" panose="030F0702030302020204" pitchFamily="66" charset="0"/>
              </a:rPr>
              <a:t>Plenary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Let’s complete these calculations together as a class.</a:t>
            </a:r>
          </a:p>
        </p:txBody>
      </p:sp>
    </p:spTree>
    <p:extLst>
      <p:ext uri="{BB962C8B-B14F-4D97-AF65-F5344CB8AC3E}">
        <p14:creationId xmlns:p14="http://schemas.microsoft.com/office/powerpoint/2010/main" val="403491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7513" y="553076"/>
                <a:ext cx="7065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1)	7,614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6,344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3" y="553076"/>
                <a:ext cx="7065698" cy="523220"/>
              </a:xfrm>
              <a:prstGeom prst="rect">
                <a:avLst/>
              </a:prstGeom>
              <a:blipFill>
                <a:blip r:embed="rId5"/>
                <a:stretch>
                  <a:fillRect l="-1812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7513" y="1876195"/>
                <a:ext cx="7065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2)	1 thousand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______ hundreds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3" y="1876195"/>
                <a:ext cx="7065698" cy="523220"/>
              </a:xfrm>
              <a:prstGeom prst="rect">
                <a:avLst/>
              </a:prstGeom>
              <a:blipFill>
                <a:blip r:embed="rId6"/>
                <a:stretch>
                  <a:fillRect l="-1812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7513" y="3199314"/>
                <a:ext cx="7065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3)	1 hundred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______ tens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3" y="3199314"/>
                <a:ext cx="7065698" cy="523220"/>
              </a:xfrm>
              <a:prstGeom prst="rect">
                <a:avLst/>
              </a:prstGeom>
              <a:blipFill>
                <a:blip r:embed="rId7"/>
                <a:stretch>
                  <a:fillRect l="-1812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67511" y="4522432"/>
                <a:ext cx="7065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4)	1 thousand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______ tens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1" y="4522432"/>
                <a:ext cx="7065698" cy="523220"/>
              </a:xfrm>
              <a:prstGeom prst="rect">
                <a:avLst/>
              </a:prstGeom>
              <a:blipFill>
                <a:blip r:embed="rId8"/>
                <a:stretch>
                  <a:fillRect l="-1724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67511" y="5568286"/>
            <a:ext cx="6878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If you finish, look at the 9x table in the times tables grid in the front of your maths book. We are going to be looking at a method to help us remember them next.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8084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601074" y="560315"/>
            <a:ext cx="2484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1,270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67513" y="553076"/>
                <a:ext cx="7065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1)	7,614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6,344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3" y="553076"/>
                <a:ext cx="7065698" cy="523220"/>
              </a:xfrm>
              <a:prstGeom prst="rect">
                <a:avLst/>
              </a:prstGeom>
              <a:blipFill>
                <a:blip r:embed="rId6"/>
                <a:stretch>
                  <a:fillRect l="-1812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67513" y="1876195"/>
                <a:ext cx="7065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2)	1 thousand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______ hundreds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3" y="1876195"/>
                <a:ext cx="7065698" cy="523220"/>
              </a:xfrm>
              <a:prstGeom prst="rect">
                <a:avLst/>
              </a:prstGeom>
              <a:blipFill>
                <a:blip r:embed="rId7"/>
                <a:stretch>
                  <a:fillRect l="-1812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7513" y="3199314"/>
                <a:ext cx="7065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3)	1 hundred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______ tens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3" y="3199314"/>
                <a:ext cx="7065698" cy="523220"/>
              </a:xfrm>
              <a:prstGeom prst="rect">
                <a:avLst/>
              </a:prstGeom>
              <a:blipFill>
                <a:blip r:embed="rId8"/>
                <a:stretch>
                  <a:fillRect l="-1812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67511" y="4522432"/>
                <a:ext cx="7065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4)	1 thousand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______ tens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1" y="4522432"/>
                <a:ext cx="7065698" cy="523220"/>
              </a:xfrm>
              <a:prstGeom prst="rect">
                <a:avLst/>
              </a:prstGeom>
              <a:blipFill>
                <a:blip r:embed="rId9"/>
                <a:stretch>
                  <a:fillRect l="-1724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484822" y="1877876"/>
            <a:ext cx="770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89286" y="3194342"/>
            <a:ext cx="770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16582" y="4511448"/>
            <a:ext cx="770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100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726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149" y="5597521"/>
            <a:ext cx="71104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Let’s watch this video to help us learn a method that will help us with our 9x tables.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3" name="jEIeFV4oMp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14149" y="723331"/>
            <a:ext cx="6646460" cy="373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34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Table 83">
            <a:extLst>
              <a:ext uri="{FF2B5EF4-FFF2-40B4-BE49-F238E27FC236}">
                <a16:creationId xmlns:a16="http://schemas.microsoft.com/office/drawing/2014/main" id="{7FF6D047-F838-6E40-BEDE-220AF205A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517453"/>
              </p:ext>
            </p:extLst>
          </p:nvPr>
        </p:nvGraphicFramePr>
        <p:xfrm>
          <a:off x="752163" y="2490368"/>
          <a:ext cx="4320000" cy="33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14329376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291600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</a:tbl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667512" y="615037"/>
            <a:ext cx="79567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A cargo ship’s journey is 4,065 km. </a:t>
            </a:r>
          </a:p>
          <a:p>
            <a:r>
              <a:rPr lang="en-GB" sz="3000" dirty="0"/>
              <a:t>It has sailed 2,128 km.</a:t>
            </a:r>
          </a:p>
          <a:p>
            <a:r>
              <a:rPr lang="en-GB" sz="3000" dirty="0"/>
              <a:t>How much further does it need to sail?</a:t>
            </a:r>
          </a:p>
        </p:txBody>
      </p:sp>
      <p:pic>
        <p:nvPicPr>
          <p:cNvPr id="66" name="Picture 2" descr="Cargo Ship Shipment Freighter - Free vector graphic on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519" y="539496"/>
            <a:ext cx="1671915" cy="99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Rectangle 66"/>
          <p:cNvSpPr/>
          <p:nvPr/>
        </p:nvSpPr>
        <p:spPr>
          <a:xfrm>
            <a:off x="2985330" y="3731937"/>
            <a:ext cx="2040239" cy="6414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770091" y="3731936"/>
            <a:ext cx="2215239" cy="6414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Left Brace 68"/>
          <p:cNvSpPr/>
          <p:nvPr/>
        </p:nvSpPr>
        <p:spPr>
          <a:xfrm rot="5400000">
            <a:off x="2730794" y="1303674"/>
            <a:ext cx="304945" cy="4284602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2207158" y="2578125"/>
            <a:ext cx="171874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dirty="0"/>
              <a:t>4,065 km 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218201" y="3711295"/>
            <a:ext cx="163217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dirty="0"/>
              <a:t>2,128 km</a:t>
            </a:r>
          </a:p>
        </p:txBody>
      </p:sp>
      <p:sp>
        <p:nvSpPr>
          <p:cNvPr id="73" name="Left Brace 72"/>
          <p:cNvSpPr/>
          <p:nvPr/>
        </p:nvSpPr>
        <p:spPr>
          <a:xfrm rot="5400000" flipH="1">
            <a:off x="1768735" y="3474458"/>
            <a:ext cx="217949" cy="2215239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1355434" y="4722743"/>
            <a:ext cx="14757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/>
              <a:t>Sailed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756234" y="3719210"/>
            <a:ext cx="36260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dirty="0"/>
              <a:t>?</a:t>
            </a:r>
          </a:p>
        </p:txBody>
      </p:sp>
      <p:sp>
        <p:nvSpPr>
          <p:cNvPr id="76" name="Left Brace 75"/>
          <p:cNvSpPr/>
          <p:nvPr/>
        </p:nvSpPr>
        <p:spPr>
          <a:xfrm rot="5400000" flipH="1">
            <a:off x="3896818" y="3562305"/>
            <a:ext cx="217949" cy="203954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3066279" y="4722743"/>
            <a:ext cx="18378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/>
              <a:t>Still to sail</a:t>
            </a:r>
          </a:p>
        </p:txBody>
      </p:sp>
      <p:graphicFrame>
        <p:nvGraphicFramePr>
          <p:cNvPr id="78" name="Table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589364"/>
              </p:ext>
            </p:extLst>
          </p:nvPr>
        </p:nvGraphicFramePr>
        <p:xfrm>
          <a:off x="5392958" y="2927296"/>
          <a:ext cx="2685140" cy="2614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3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619200"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759581"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cxnSp>
        <p:nvCxnSpPr>
          <p:cNvPr id="80" name="Straight Connector 79"/>
          <p:cNvCxnSpPr/>
          <p:nvPr/>
        </p:nvCxnSpPr>
        <p:spPr>
          <a:xfrm flipV="1">
            <a:off x="6935697" y="3698706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740921" y="3398591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/>
              <a:t>5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376733" y="3433505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/>
              <a:t>1</a:t>
            </a:r>
          </a:p>
        </p:txBody>
      </p:sp>
      <p:pic>
        <p:nvPicPr>
          <p:cNvPr id="86" name="Picture 85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280" y="2999684"/>
            <a:ext cx="410901" cy="402764"/>
          </a:xfrm>
          <a:prstGeom prst="rect">
            <a:avLst/>
          </a:prstGeom>
        </p:spPr>
      </p:pic>
      <p:pic>
        <p:nvPicPr>
          <p:cNvPr id="138" name="Picture 137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370" y="2999684"/>
            <a:ext cx="410901" cy="402764"/>
          </a:xfrm>
          <a:prstGeom prst="rect">
            <a:avLst/>
          </a:prstGeom>
        </p:spPr>
      </p:pic>
      <p:pic>
        <p:nvPicPr>
          <p:cNvPr id="139" name="Picture 13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6021" y="2999684"/>
            <a:ext cx="410901" cy="402764"/>
          </a:xfrm>
          <a:prstGeom prst="rect">
            <a:avLst/>
          </a:prstGeom>
        </p:spPr>
      </p:pic>
      <p:pic>
        <p:nvPicPr>
          <p:cNvPr id="140" name="Picture 1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4462" y="2999684"/>
            <a:ext cx="410901" cy="402764"/>
          </a:xfrm>
          <a:prstGeom prst="rect">
            <a:avLst/>
          </a:prstGeom>
        </p:spPr>
      </p:pic>
      <p:pic>
        <p:nvPicPr>
          <p:cNvPr id="141" name="Picture 14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6021" y="3386814"/>
            <a:ext cx="410901" cy="402764"/>
          </a:xfrm>
          <a:prstGeom prst="rect">
            <a:avLst/>
          </a:prstGeom>
        </p:spPr>
      </p:pic>
      <p:pic>
        <p:nvPicPr>
          <p:cNvPr id="142" name="Picture 14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4462" y="3386814"/>
            <a:ext cx="410901" cy="402764"/>
          </a:xfrm>
          <a:prstGeom prst="rect">
            <a:avLst/>
          </a:prstGeom>
        </p:spPr>
      </p:pic>
      <p:pic>
        <p:nvPicPr>
          <p:cNvPr id="143" name="Picture 1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6021" y="3760258"/>
            <a:ext cx="410901" cy="402764"/>
          </a:xfrm>
          <a:prstGeom prst="rect">
            <a:avLst/>
          </a:prstGeom>
        </p:spPr>
      </p:pic>
      <p:pic>
        <p:nvPicPr>
          <p:cNvPr id="144" name="Picture 143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0374" y="2999684"/>
            <a:ext cx="410901" cy="402764"/>
          </a:xfrm>
          <a:prstGeom prst="rect">
            <a:avLst/>
          </a:prstGeom>
        </p:spPr>
      </p:pic>
      <p:pic>
        <p:nvPicPr>
          <p:cNvPr id="145" name="Picture 144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0374" y="3349743"/>
            <a:ext cx="410901" cy="402764"/>
          </a:xfrm>
          <a:prstGeom prst="rect">
            <a:avLst/>
          </a:prstGeom>
        </p:spPr>
      </p:pic>
      <p:pic>
        <p:nvPicPr>
          <p:cNvPr id="146" name="Picture 145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2687" y="2999684"/>
            <a:ext cx="410901" cy="402764"/>
          </a:xfrm>
          <a:prstGeom prst="rect">
            <a:avLst/>
          </a:prstGeom>
        </p:spPr>
      </p:pic>
      <p:pic>
        <p:nvPicPr>
          <p:cNvPr id="147" name="Picture 146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2687" y="3349743"/>
            <a:ext cx="410901" cy="402764"/>
          </a:xfrm>
          <a:prstGeom prst="rect">
            <a:avLst/>
          </a:prstGeom>
        </p:spPr>
      </p:pic>
      <p:pic>
        <p:nvPicPr>
          <p:cNvPr id="148" name="Picture 147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370" y="3386814"/>
            <a:ext cx="410901" cy="402764"/>
          </a:xfrm>
          <a:prstGeom prst="rect">
            <a:avLst/>
          </a:prstGeom>
        </p:spPr>
      </p:pic>
      <p:pic>
        <p:nvPicPr>
          <p:cNvPr id="149" name="Picture 148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280" y="3386814"/>
            <a:ext cx="410901" cy="402764"/>
          </a:xfrm>
          <a:prstGeom prst="rect">
            <a:avLst/>
          </a:prstGeom>
        </p:spPr>
      </p:pic>
      <p:pic>
        <p:nvPicPr>
          <p:cNvPr id="150" name="Picture 14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4462" y="3760258"/>
            <a:ext cx="410901" cy="402764"/>
          </a:xfrm>
          <a:prstGeom prst="rect">
            <a:avLst/>
          </a:prstGeom>
        </p:spPr>
      </p:pic>
      <p:pic>
        <p:nvPicPr>
          <p:cNvPr id="151" name="Picture 150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0374" y="3710830"/>
            <a:ext cx="410901" cy="402764"/>
          </a:xfrm>
          <a:prstGeom prst="rect">
            <a:avLst/>
          </a:prstGeom>
        </p:spPr>
      </p:pic>
      <p:pic>
        <p:nvPicPr>
          <p:cNvPr id="152" name="Picture 151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0374" y="5125916"/>
            <a:ext cx="410901" cy="402764"/>
          </a:xfrm>
          <a:prstGeom prst="rect">
            <a:avLst/>
          </a:prstGeom>
        </p:spPr>
      </p:pic>
      <p:pic>
        <p:nvPicPr>
          <p:cNvPr id="153" name="Picture 152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2687" y="5125916"/>
            <a:ext cx="410901" cy="402764"/>
          </a:xfrm>
          <a:prstGeom prst="rect">
            <a:avLst/>
          </a:prstGeom>
        </p:spPr>
      </p:pic>
      <p:pic>
        <p:nvPicPr>
          <p:cNvPr id="154" name="Picture 153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0374" y="4784937"/>
            <a:ext cx="410901" cy="402764"/>
          </a:xfrm>
          <a:prstGeom prst="rect">
            <a:avLst/>
          </a:prstGeom>
        </p:spPr>
      </p:pic>
      <p:pic>
        <p:nvPicPr>
          <p:cNvPr id="155" name="Picture 154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0374" y="4063572"/>
            <a:ext cx="410901" cy="402764"/>
          </a:xfrm>
          <a:prstGeom prst="rect">
            <a:avLst/>
          </a:prstGeom>
        </p:spPr>
      </p:pic>
      <p:pic>
        <p:nvPicPr>
          <p:cNvPr id="156" name="Picture 155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2687" y="4063572"/>
            <a:ext cx="410901" cy="402764"/>
          </a:xfrm>
          <a:prstGeom prst="rect">
            <a:avLst/>
          </a:prstGeom>
        </p:spPr>
      </p:pic>
      <p:pic>
        <p:nvPicPr>
          <p:cNvPr id="157" name="Picture 156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0374" y="5483270"/>
            <a:ext cx="410901" cy="402764"/>
          </a:xfrm>
          <a:prstGeom prst="rect">
            <a:avLst/>
          </a:prstGeom>
        </p:spPr>
      </p:pic>
      <p:pic>
        <p:nvPicPr>
          <p:cNvPr id="158" name="Picture 157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0374" y="4423597"/>
            <a:ext cx="410901" cy="402764"/>
          </a:xfrm>
          <a:prstGeom prst="rect">
            <a:avLst/>
          </a:prstGeom>
        </p:spPr>
      </p:pic>
      <p:pic>
        <p:nvPicPr>
          <p:cNvPr id="159" name="Picture 158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2687" y="4423597"/>
            <a:ext cx="410901" cy="402764"/>
          </a:xfrm>
          <a:prstGeom prst="rect">
            <a:avLst/>
          </a:prstGeom>
        </p:spPr>
      </p:pic>
      <p:pic>
        <p:nvPicPr>
          <p:cNvPr id="160" name="Picture 159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2687" y="5483270"/>
            <a:ext cx="410901" cy="402764"/>
          </a:xfrm>
          <a:prstGeom prst="rect">
            <a:avLst/>
          </a:prstGeom>
        </p:spPr>
      </p:pic>
      <p:pic>
        <p:nvPicPr>
          <p:cNvPr id="161" name="Picture 160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2687" y="4784937"/>
            <a:ext cx="410901" cy="402764"/>
          </a:xfrm>
          <a:prstGeom prst="rect">
            <a:avLst/>
          </a:prstGeom>
        </p:spPr>
      </p:pic>
      <p:cxnSp>
        <p:nvCxnSpPr>
          <p:cNvPr id="162" name="Straight Connector 161"/>
          <p:cNvCxnSpPr/>
          <p:nvPr/>
        </p:nvCxnSpPr>
        <p:spPr>
          <a:xfrm flipV="1">
            <a:off x="4546833" y="5191942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4118476" y="4842455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V="1">
            <a:off x="4118526" y="5179437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V="1">
            <a:off x="4550482" y="5541969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V="1">
            <a:off x="4118526" y="4489641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V="1">
            <a:off x="4566585" y="4830347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V="1">
            <a:off x="4118526" y="5532703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V="1">
            <a:off x="4550482" y="4472264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7531788" y="4870920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/>
              <a:t>7</a:t>
            </a:r>
          </a:p>
        </p:txBody>
      </p:sp>
      <p:cxnSp>
        <p:nvCxnSpPr>
          <p:cNvPr id="171" name="Straight Connector 170"/>
          <p:cNvCxnSpPr/>
          <p:nvPr/>
        </p:nvCxnSpPr>
        <p:spPr>
          <a:xfrm flipV="1">
            <a:off x="3024173" y="3807956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flipV="1">
            <a:off x="3473898" y="3440213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>
            <a:off x="6845164" y="4870920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/>
              <a:t>3</a:t>
            </a:r>
          </a:p>
        </p:txBody>
      </p:sp>
      <p:pic>
        <p:nvPicPr>
          <p:cNvPr id="174" name="Picture 17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2499" y="2999684"/>
            <a:ext cx="410901" cy="402764"/>
          </a:xfrm>
          <a:prstGeom prst="rect">
            <a:avLst/>
          </a:prstGeom>
        </p:spPr>
      </p:pic>
      <p:pic>
        <p:nvPicPr>
          <p:cNvPr id="175" name="Picture 17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9920" y="2999684"/>
            <a:ext cx="410901" cy="402764"/>
          </a:xfrm>
          <a:prstGeom prst="rect">
            <a:avLst/>
          </a:prstGeom>
        </p:spPr>
      </p:pic>
      <p:pic>
        <p:nvPicPr>
          <p:cNvPr id="176" name="Picture 17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2499" y="3389644"/>
            <a:ext cx="410901" cy="402764"/>
          </a:xfrm>
          <a:prstGeom prst="rect">
            <a:avLst/>
          </a:prstGeom>
        </p:spPr>
      </p:pic>
      <p:pic>
        <p:nvPicPr>
          <p:cNvPr id="177" name="Picture 17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9920" y="3389644"/>
            <a:ext cx="410901" cy="402764"/>
          </a:xfrm>
          <a:prstGeom prst="rect">
            <a:avLst/>
          </a:prstGeom>
        </p:spPr>
      </p:pic>
      <p:pic>
        <p:nvPicPr>
          <p:cNvPr id="178" name="Picture 17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2499" y="3779604"/>
            <a:ext cx="410901" cy="402764"/>
          </a:xfrm>
          <a:prstGeom prst="rect">
            <a:avLst/>
          </a:prstGeom>
        </p:spPr>
      </p:pic>
      <p:pic>
        <p:nvPicPr>
          <p:cNvPr id="179" name="Picture 17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9920" y="3779604"/>
            <a:ext cx="410901" cy="402764"/>
          </a:xfrm>
          <a:prstGeom prst="rect">
            <a:avLst/>
          </a:prstGeom>
        </p:spPr>
      </p:pic>
      <p:pic>
        <p:nvPicPr>
          <p:cNvPr id="180" name="Picture 17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2499" y="4169564"/>
            <a:ext cx="410901" cy="402764"/>
          </a:xfrm>
          <a:prstGeom prst="rect">
            <a:avLst/>
          </a:prstGeom>
        </p:spPr>
      </p:pic>
      <p:pic>
        <p:nvPicPr>
          <p:cNvPr id="181" name="Picture 18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9920" y="4169564"/>
            <a:ext cx="410901" cy="402764"/>
          </a:xfrm>
          <a:prstGeom prst="rect">
            <a:avLst/>
          </a:prstGeom>
        </p:spPr>
      </p:pic>
      <p:pic>
        <p:nvPicPr>
          <p:cNvPr id="182" name="Picture 18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2499" y="4559524"/>
            <a:ext cx="410901" cy="402764"/>
          </a:xfrm>
          <a:prstGeom prst="rect">
            <a:avLst/>
          </a:prstGeom>
        </p:spPr>
      </p:pic>
      <p:pic>
        <p:nvPicPr>
          <p:cNvPr id="183" name="Picture 18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9920" y="4559524"/>
            <a:ext cx="410901" cy="402764"/>
          </a:xfrm>
          <a:prstGeom prst="rect">
            <a:avLst/>
          </a:prstGeom>
        </p:spPr>
      </p:pic>
      <p:cxnSp>
        <p:nvCxnSpPr>
          <p:cNvPr id="184" name="Straight Connector 183"/>
          <p:cNvCxnSpPr/>
          <p:nvPr/>
        </p:nvCxnSpPr>
        <p:spPr>
          <a:xfrm flipV="1">
            <a:off x="5600141" y="3722493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5369346" y="3398591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/>
              <a:t>3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6029460" y="3433569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/>
              <a:t>1</a:t>
            </a:r>
          </a:p>
        </p:txBody>
      </p:sp>
      <p:cxnSp>
        <p:nvCxnSpPr>
          <p:cNvPr id="187" name="Straight Connector 186"/>
          <p:cNvCxnSpPr/>
          <p:nvPr/>
        </p:nvCxnSpPr>
        <p:spPr>
          <a:xfrm flipV="1">
            <a:off x="2385947" y="4604163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/>
          <p:cNvSpPr txBox="1"/>
          <p:nvPr/>
        </p:nvSpPr>
        <p:spPr>
          <a:xfrm>
            <a:off x="6232608" y="4870920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/>
              <a:t>9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5523453" y="4870920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/>
              <a:t>1</a:t>
            </a:r>
          </a:p>
        </p:txBody>
      </p:sp>
      <p:sp>
        <p:nvSpPr>
          <p:cNvPr id="190" name="Rectangle 189"/>
          <p:cNvSpPr/>
          <p:nvPr/>
        </p:nvSpPr>
        <p:spPr>
          <a:xfrm>
            <a:off x="6474284" y="1906188"/>
            <a:ext cx="171874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dirty="0">
                <a:solidFill>
                  <a:schemeClr val="accent1"/>
                </a:solidFill>
              </a:rPr>
              <a:t>1,937 km </a:t>
            </a:r>
          </a:p>
        </p:txBody>
      </p:sp>
      <p:cxnSp>
        <p:nvCxnSpPr>
          <p:cNvPr id="191" name="Straight Connector 190"/>
          <p:cNvCxnSpPr/>
          <p:nvPr/>
        </p:nvCxnSpPr>
        <p:spPr>
          <a:xfrm flipV="1">
            <a:off x="1308007" y="3047140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flipV="1">
            <a:off x="866368" y="3457955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980440" y="4220877"/>
                <a:ext cx="5293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440" y="4220877"/>
                <a:ext cx="529311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1004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/>
      <p:bldP spid="70" grpId="1"/>
      <p:bldP spid="72" grpId="0"/>
      <p:bldP spid="72" grpId="1"/>
      <p:bldP spid="73" grpId="0" animBg="1"/>
      <p:bldP spid="73" grpId="1" animBg="1"/>
      <p:bldP spid="74" grpId="0"/>
      <p:bldP spid="74" grpId="1"/>
      <p:bldP spid="75" grpId="0"/>
      <p:bldP spid="75" grpId="1"/>
      <p:bldP spid="76" grpId="0" animBg="1"/>
      <p:bldP spid="76" grpId="1" animBg="1"/>
      <p:bldP spid="77" grpId="0"/>
      <p:bldP spid="77" grpId="1"/>
      <p:bldP spid="81" grpId="0"/>
      <p:bldP spid="82" grpId="0"/>
      <p:bldP spid="170" grpId="0"/>
      <p:bldP spid="173" grpId="0"/>
      <p:bldP spid="185" grpId="0"/>
      <p:bldP spid="186" grpId="0"/>
      <p:bldP spid="188" grpId="0"/>
      <p:bldP spid="189" grpId="0"/>
      <p:bldP spid="190" grpId="0"/>
      <p:bldP spid="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05836" y="705251"/>
                <a:ext cx="34989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/>
                  <a:t>3,402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600" dirty="0"/>
                  <a:t> 1,309 </a:t>
                </a:r>
                <a:r>
                  <a:rPr lang="en-GB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sz="3600" dirty="0"/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36" y="705251"/>
                <a:ext cx="3498955" cy="646331"/>
              </a:xfrm>
              <a:prstGeom prst="rect">
                <a:avLst/>
              </a:prstGeom>
              <a:blipFill>
                <a:blip r:embed="rId5"/>
                <a:stretch>
                  <a:fillRect l="-5226" t="-16981" b="-358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FF6D047-F838-6E40-BEDE-220AF205A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721430"/>
              </p:ext>
            </p:extLst>
          </p:nvPr>
        </p:nvGraphicFramePr>
        <p:xfrm>
          <a:off x="3780451" y="1804782"/>
          <a:ext cx="4320000" cy="3021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14329376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645818"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237600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4975" y="3093431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75" y="3093431"/>
                <a:ext cx="678391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6074" y="2462919"/>
            <a:ext cx="410901" cy="4027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005" y="2462919"/>
            <a:ext cx="408865" cy="4027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501" y="2462919"/>
            <a:ext cx="408865" cy="402764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5769" y="2462919"/>
            <a:ext cx="410901" cy="402764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6074" y="2851280"/>
            <a:ext cx="410901" cy="402764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827079"/>
              </p:ext>
            </p:extLst>
          </p:nvPr>
        </p:nvGraphicFramePr>
        <p:xfrm>
          <a:off x="1025608" y="1846297"/>
          <a:ext cx="2685140" cy="2614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3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619200"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759581"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cxnSp>
        <p:nvCxnSpPr>
          <p:cNvPr id="23" name="Straight Connector 22"/>
          <p:cNvCxnSpPr/>
          <p:nvPr/>
        </p:nvCxnSpPr>
        <p:spPr>
          <a:xfrm flipH="1" flipV="1">
            <a:off x="2431893" y="2601234"/>
            <a:ext cx="412256" cy="3035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86432" y="2185920"/>
            <a:ext cx="373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92574" y="2327600"/>
            <a:ext cx="373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1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1857024" y="2642688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538305" y="2185920"/>
            <a:ext cx="373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17960" y="2370970"/>
            <a:ext cx="373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01028" y="3778257"/>
            <a:ext cx="292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548817" y="3778257"/>
            <a:ext cx="373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9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848892" y="3778257"/>
            <a:ext cx="373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60850" y="3778257"/>
            <a:ext cx="373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2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991424" y="705251"/>
            <a:ext cx="1236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2,093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79327" y="679588"/>
            <a:ext cx="747045" cy="74704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5568838" y="822278"/>
            <a:ext cx="182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246" y="2471573"/>
            <a:ext cx="408865" cy="40276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861" y="3330745"/>
            <a:ext cx="408865" cy="40276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99" y="2471573"/>
            <a:ext cx="408865" cy="40276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56" y="2875083"/>
            <a:ext cx="408865" cy="402764"/>
          </a:xfrm>
          <a:prstGeom prst="rect">
            <a:avLst/>
          </a:prstGeom>
        </p:spPr>
      </p:pic>
      <p:pic>
        <p:nvPicPr>
          <p:cNvPr id="72" name="Picture 7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4584" y="2850675"/>
            <a:ext cx="410901" cy="402764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465" y="3330745"/>
            <a:ext cx="408865" cy="402764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575" y="3738161"/>
            <a:ext cx="408865" cy="402764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179" y="3738161"/>
            <a:ext cx="408865" cy="402764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575" y="2502040"/>
            <a:ext cx="408865" cy="402764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179" y="2502040"/>
            <a:ext cx="408865" cy="402764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289" y="2909456"/>
            <a:ext cx="408865" cy="402764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893" y="2909456"/>
            <a:ext cx="408865" cy="40276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861" y="4170090"/>
            <a:ext cx="408865" cy="402764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465" y="4170090"/>
            <a:ext cx="408865" cy="402764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938" y="2869588"/>
            <a:ext cx="408865" cy="402764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434" y="2869588"/>
            <a:ext cx="408865" cy="402764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938" y="3277847"/>
            <a:ext cx="408865" cy="402764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434" y="3277847"/>
            <a:ext cx="408865" cy="402764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266" y="3667232"/>
            <a:ext cx="408865" cy="402764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62" y="3667232"/>
            <a:ext cx="408865" cy="402764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266" y="4045534"/>
            <a:ext cx="408865" cy="402764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62" y="4045534"/>
            <a:ext cx="408865" cy="402764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266" y="4411605"/>
            <a:ext cx="408865" cy="402764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62" y="4411605"/>
            <a:ext cx="408865" cy="402764"/>
          </a:xfrm>
          <a:prstGeom prst="rect">
            <a:avLst/>
          </a:prstGeom>
        </p:spPr>
      </p:pic>
      <p:cxnSp>
        <p:nvCxnSpPr>
          <p:cNvPr id="46" name="Straight Connector 45"/>
          <p:cNvCxnSpPr/>
          <p:nvPr/>
        </p:nvCxnSpPr>
        <p:spPr>
          <a:xfrm flipV="1">
            <a:off x="7216400" y="4453045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7646768" y="4453045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7646768" y="4124578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977485" y="2925584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4986030" y="2531169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5404951" y="2515657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871710" y="2924968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7237903" y="4097539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7217312" y="3719455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7654771" y="3700977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7654771" y="3372510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7216399" y="3341306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7216400" y="2963157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8696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25" grpId="0"/>
      <p:bldP spid="38" grpId="0"/>
      <p:bldP spid="39" grpId="0"/>
      <p:bldP spid="49" grpId="0"/>
      <p:bldP spid="50" grpId="0"/>
      <p:bldP spid="51" grpId="0"/>
      <p:bldP spid="52" grpId="0"/>
      <p:bldP spid="53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ED4964-5AA0-43B3-AED5-D250D5EE0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983" y="1850551"/>
            <a:ext cx="4106502" cy="42343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5E8811-F97A-4213-A2C1-FC95ACF70AD3}"/>
              </a:ext>
            </a:extLst>
          </p:cNvPr>
          <p:cNvSpPr txBox="1"/>
          <p:nvPr/>
        </p:nvSpPr>
        <p:spPr>
          <a:xfrm>
            <a:off x="609600" y="556591"/>
            <a:ext cx="5897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go at question 1 on your worksheet.</a:t>
            </a:r>
          </a:p>
        </p:txBody>
      </p:sp>
    </p:spTree>
    <p:extLst>
      <p:ext uri="{BB962C8B-B14F-4D97-AF65-F5344CB8AC3E}">
        <p14:creationId xmlns:p14="http://schemas.microsoft.com/office/powerpoint/2010/main" val="3479789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C9CFAD-19E3-4AB8-B590-52E7836E3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31" y="2923406"/>
            <a:ext cx="7103889" cy="3000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B4656F-A9A7-4E97-8B80-C988F595570E}"/>
              </a:ext>
            </a:extLst>
          </p:cNvPr>
          <p:cNvSpPr txBox="1"/>
          <p:nvPr/>
        </p:nvSpPr>
        <p:spPr>
          <a:xfrm>
            <a:off x="1249005" y="1338470"/>
            <a:ext cx="602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Now, let’s work through question 2.</a:t>
            </a:r>
          </a:p>
        </p:txBody>
      </p:sp>
    </p:spTree>
    <p:extLst>
      <p:ext uri="{BB962C8B-B14F-4D97-AF65-F5344CB8AC3E}">
        <p14:creationId xmlns:p14="http://schemas.microsoft.com/office/powerpoint/2010/main" val="3513245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3004" y="474797"/>
            <a:ext cx="77485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5,114 people attend the theatre. 2,309 are adults and 1,457 are girls. How many boys attend?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4325" y="2453479"/>
            <a:ext cx="561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802234"/>
              </p:ext>
            </p:extLst>
          </p:nvPr>
        </p:nvGraphicFramePr>
        <p:xfrm>
          <a:off x="1395697" y="1542572"/>
          <a:ext cx="2685140" cy="2273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619200"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619200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748433"/>
              </p:ext>
            </p:extLst>
          </p:nvPr>
        </p:nvGraphicFramePr>
        <p:xfrm>
          <a:off x="4861593" y="1542572"/>
          <a:ext cx="2685140" cy="2252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619200"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619200"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163348" y="2532199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348" y="2532199"/>
                <a:ext cx="678391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3585943" y="3224635"/>
            <a:ext cx="565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6</a:t>
            </a:r>
          </a:p>
        </p:txBody>
      </p:sp>
      <p:sp>
        <p:nvSpPr>
          <p:cNvPr id="52" name="TextBox 51"/>
          <p:cNvSpPr txBox="1"/>
          <p:nvPr/>
        </p:nvSpPr>
        <p:spPr>
          <a:xfrm flipH="1">
            <a:off x="2894100" y="3224635"/>
            <a:ext cx="5921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6</a:t>
            </a:r>
          </a:p>
        </p:txBody>
      </p:sp>
      <p:sp>
        <p:nvSpPr>
          <p:cNvPr id="53" name="TextBox 52"/>
          <p:cNvSpPr txBox="1"/>
          <p:nvPr/>
        </p:nvSpPr>
        <p:spPr>
          <a:xfrm flipH="1">
            <a:off x="2233909" y="3224635"/>
            <a:ext cx="5921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7</a:t>
            </a:r>
          </a:p>
        </p:txBody>
      </p:sp>
      <p:sp>
        <p:nvSpPr>
          <p:cNvPr id="54" name="TextBox 53"/>
          <p:cNvSpPr txBox="1"/>
          <p:nvPr/>
        </p:nvSpPr>
        <p:spPr>
          <a:xfrm flipH="1">
            <a:off x="1567157" y="3224635"/>
            <a:ext cx="5921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813616" y="1836127"/>
            <a:ext cx="565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1</a:t>
            </a: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6412008" y="2103601"/>
            <a:ext cx="215153" cy="3107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304437" y="1733521"/>
            <a:ext cx="3836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028807" y="3209052"/>
            <a:ext cx="565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accent1"/>
                </a:solidFill>
              </a:rPr>
              <a:t>8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5773428" y="2127708"/>
            <a:ext cx="215153" cy="3107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605906" y="1733521"/>
            <a:ext cx="3836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09416" y="1733521"/>
            <a:ext cx="565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359099" y="3209052"/>
            <a:ext cx="565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accent1"/>
                </a:solidFill>
              </a:rPr>
              <a:t>4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5102357" y="2122951"/>
            <a:ext cx="215153" cy="3107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857813" y="1733521"/>
            <a:ext cx="3836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19875" y="1733521"/>
            <a:ext cx="565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717525" y="3209052"/>
            <a:ext cx="565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047357" y="3209052"/>
            <a:ext cx="565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accent1"/>
                </a:solidFill>
              </a:rPr>
              <a:t>1</a:t>
            </a: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71248"/>
              </p:ext>
            </p:extLst>
          </p:nvPr>
        </p:nvGraphicFramePr>
        <p:xfrm>
          <a:off x="1398656" y="4071101"/>
          <a:ext cx="2685140" cy="2252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619200"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619200"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33364" y="4978252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64" y="4978252"/>
                <a:ext cx="678391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/>
          <p:cNvCxnSpPr/>
          <p:nvPr/>
        </p:nvCxnSpPr>
        <p:spPr>
          <a:xfrm flipV="1">
            <a:off x="2965667" y="4605812"/>
            <a:ext cx="215153" cy="3107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368079" y="4338176"/>
            <a:ext cx="565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723235" y="4311189"/>
            <a:ext cx="565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544715" y="5736665"/>
            <a:ext cx="565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867288" y="5736665"/>
            <a:ext cx="565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0</a:t>
            </a:r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1643467" y="4602818"/>
            <a:ext cx="215153" cy="3107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353337" y="4317206"/>
            <a:ext cx="565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015327" y="4338176"/>
            <a:ext cx="565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236386" y="5736665"/>
            <a:ext cx="565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8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567260" y="5736665"/>
            <a:ext cx="565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2</a:t>
            </a:r>
          </a:p>
        </p:txBody>
      </p:sp>
      <p:graphicFrame>
        <p:nvGraphicFramePr>
          <p:cNvPr id="78" name="Table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520827"/>
              </p:ext>
            </p:extLst>
          </p:nvPr>
        </p:nvGraphicFramePr>
        <p:xfrm>
          <a:off x="4864871" y="4071101"/>
          <a:ext cx="2685140" cy="2252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619200"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619200"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250808" y="4992530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808" y="4992530"/>
                <a:ext cx="678391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Connector 79"/>
          <p:cNvCxnSpPr/>
          <p:nvPr/>
        </p:nvCxnSpPr>
        <p:spPr>
          <a:xfrm flipV="1">
            <a:off x="5757983" y="4633155"/>
            <a:ext cx="215153" cy="3107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690280" y="4233958"/>
            <a:ext cx="565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7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160634" y="4372109"/>
            <a:ext cx="4571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1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H="1" flipV="1">
            <a:off x="6247655" y="4610313"/>
            <a:ext cx="491612" cy="307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425548" y="4239282"/>
            <a:ext cx="565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9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827440" y="4389771"/>
            <a:ext cx="565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1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031604" y="5741732"/>
            <a:ext cx="565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accent1"/>
                </a:solidFill>
              </a:rPr>
              <a:t>8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364972" y="5741732"/>
            <a:ext cx="565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680575" y="5741732"/>
            <a:ext cx="565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030655" y="5741732"/>
            <a:ext cx="565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912924" y="3671625"/>
            <a:ext cx="565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649549" y="2132821"/>
            <a:ext cx="3772654" cy="3183873"/>
            <a:chOff x="4671511" y="249049"/>
            <a:chExt cx="3119145" cy="2527524"/>
          </a:xfrm>
        </p:grpSpPr>
        <p:sp>
          <p:nvSpPr>
            <p:cNvPr id="5" name="Oval 4"/>
            <p:cNvSpPr/>
            <p:nvPr/>
          </p:nvSpPr>
          <p:spPr>
            <a:xfrm>
              <a:off x="5745832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4671511" y="1686594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6876256" y="1700808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Connector 7"/>
            <p:cNvCxnSpPr>
              <a:stCxn id="5" idx="3"/>
            </p:cNvCxnSpPr>
            <p:nvPr/>
          </p:nvCxnSpPr>
          <p:spPr>
            <a:xfrm flipH="1">
              <a:off x="5292080" y="1029538"/>
              <a:ext cx="587663" cy="68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5" idx="5"/>
            </p:cNvCxnSpPr>
            <p:nvPr/>
          </p:nvCxnSpPr>
          <p:spPr>
            <a:xfrm>
              <a:off x="6526321" y="1029538"/>
              <a:ext cx="637967" cy="72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5745832" y="1862173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6203032" y="1163449"/>
              <a:ext cx="0" cy="6897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2690693" y="4220987"/>
            <a:ext cx="10631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dirty="0"/>
              <a:t>2,309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99460" y="4459712"/>
            <a:ext cx="10631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dirty="0"/>
              <a:t>1,457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51048" y="4277042"/>
            <a:ext cx="36260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dirty="0"/>
              <a:t>?</a:t>
            </a:r>
          </a:p>
        </p:txBody>
      </p:sp>
      <p:sp>
        <p:nvSpPr>
          <p:cNvPr id="92" name="Rectangle 91"/>
          <p:cNvSpPr/>
          <p:nvPr/>
        </p:nvSpPr>
        <p:spPr>
          <a:xfrm>
            <a:off x="3989458" y="2419198"/>
            <a:ext cx="10631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dirty="0"/>
              <a:t>5,114</a:t>
            </a: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8065" y="1320615"/>
            <a:ext cx="747045" cy="747045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5717576" y="1463305"/>
            <a:ext cx="182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173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2" grpId="0"/>
      <p:bldP spid="51" grpId="0"/>
      <p:bldP spid="52" grpId="0"/>
      <p:bldP spid="53" grpId="0"/>
      <p:bldP spid="54" grpId="0"/>
      <p:bldP spid="55" grpId="0"/>
      <p:bldP spid="59" grpId="0"/>
      <p:bldP spid="60" grpId="0"/>
      <p:bldP spid="63" grpId="0"/>
      <p:bldP spid="64" grpId="0"/>
      <p:bldP spid="65" grpId="0"/>
      <p:bldP spid="67" grpId="0"/>
      <p:bldP spid="68" grpId="0"/>
      <p:bldP spid="69" grpId="0"/>
      <p:bldP spid="70" grpId="0"/>
      <p:bldP spid="44" grpId="0"/>
      <p:bldP spid="46" grpId="0"/>
      <p:bldP spid="47" grpId="0"/>
      <p:bldP spid="48" grpId="0"/>
      <p:bldP spid="58" grpId="0"/>
      <p:bldP spid="74" grpId="0"/>
      <p:bldP spid="75" grpId="0"/>
      <p:bldP spid="76" grpId="0"/>
      <p:bldP spid="77" grpId="0"/>
      <p:bldP spid="79" grpId="0"/>
      <p:bldP spid="81" grpId="0"/>
      <p:bldP spid="82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13" grpId="0"/>
      <p:bldP spid="13" grpId="1"/>
      <p:bldP spid="14" grpId="0"/>
      <p:bldP spid="14" grpId="1"/>
      <p:bldP spid="15" grpId="0"/>
      <p:bldP spid="15" grpId="1"/>
      <p:bldP spid="92" grpId="0"/>
      <p:bldP spid="92" grpId="1"/>
      <p:bldP spid="94" grpId="0"/>
      <p:bldP spid="9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7.5|5.7|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8|24|17|5|5.8|2.7|6.6|2|10.5|5.2|4.2|2.3|5.8|2.8|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0.4|24.9|1.6|1|9|3.9|4.8|4|6.9|1.3|5.1|5|1.5|4.5|1.5|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12.8|0.5|25|1.7|12.4|6.2|3.7|3.7|10.3|8.9|1.1|5|7.5|1|4.1|7.1|1.5|4.5|4.7|10.5|15.5|5.2|3.9|5.4|6.5|4.5|10.4|14.3|3.6|1.5|5.6|4.3|4.5|4.5"/>
</p:tagLst>
</file>

<file path=ppt/theme/theme1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purl.org/dc/dcmitype/"/>
    <ds:schemaRef ds:uri="http://schemas.microsoft.com/office/2006/metadata/properties"/>
    <ds:schemaRef ds:uri="http://purl.org/dc/terms/"/>
    <ds:schemaRef ds:uri="http://purl.org/dc/elements/1.1/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27D550A-DAA5-482C-941F-748CCCC4BF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3919</TotalTime>
  <Words>338</Words>
  <Application>Microsoft Office PowerPoint</Application>
  <PresentationFormat>On-screen Show (4:3)</PresentationFormat>
  <Paragraphs>180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11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Comic Sans MS</vt:lpstr>
      <vt:lpstr>KG Primary Penmanship</vt:lpstr>
      <vt:lpstr>1_Title slide</vt:lpstr>
      <vt:lpstr>1_Get ready title</vt:lpstr>
      <vt:lpstr>Get ready questions</vt:lpstr>
      <vt:lpstr>1_Let's learn title</vt:lpstr>
      <vt:lpstr>Let's learn slides</vt:lpstr>
      <vt:lpstr>1_Your turn</vt:lpstr>
      <vt:lpstr>Your turn activity lesson</vt:lpstr>
      <vt:lpstr>Custom Design</vt:lpstr>
      <vt:lpstr>1_Custom Design</vt:lpstr>
      <vt:lpstr>2_Custom Design</vt:lpstr>
      <vt:lpstr>3_Custom Design</vt:lpstr>
      <vt:lpstr>Title slide</vt:lpstr>
      <vt:lpstr>Get ready title</vt:lpstr>
      <vt:lpstr>Let's learn title</vt:lpstr>
      <vt:lpstr>Your turn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Katherine Lamb</cp:lastModifiedBy>
  <cp:revision>461</cp:revision>
  <dcterms:created xsi:type="dcterms:W3CDTF">2019-07-05T11:02:13Z</dcterms:created>
  <dcterms:modified xsi:type="dcterms:W3CDTF">2021-11-04T16:42:20Z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