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3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4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6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6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1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C94A-04A4-4658-8694-B1F04DB6CB70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131"/>
            <a:ext cx="9144000" cy="4621826"/>
          </a:xfrm>
        </p:spPr>
        <p:txBody>
          <a:bodyPr>
            <a:noAutofit/>
          </a:bodyPr>
          <a:lstStyle/>
          <a:p>
            <a:r>
              <a:rPr lang="en-GB" sz="9600" dirty="0">
                <a:latin typeface="My Happy Ending" pitchFamily="2" charset="0"/>
                <a:ea typeface="My Happy Ending" pitchFamily="2" charset="0"/>
              </a:rPr>
              <a:t>This term in PSHE our topic is:</a:t>
            </a:r>
            <a:br>
              <a:rPr lang="en-GB" sz="9600" dirty="0">
                <a:latin typeface="My Happy Ending" pitchFamily="2" charset="0"/>
                <a:ea typeface="My Happy Ending" pitchFamily="2" charset="0"/>
              </a:rPr>
            </a:br>
            <a:r>
              <a:rPr lang="en-GB" sz="9600" dirty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Dreams and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6957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Lesson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4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–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Working as a team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0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287" y="167407"/>
            <a:ext cx="9144000" cy="5990205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LO: To enjoy facing new learning challenges and working out the best ways for me to achieve them.</a:t>
            </a:r>
          </a:p>
          <a:p>
            <a:pPr algn="l"/>
            <a:r>
              <a:rPr lang="en-GB" sz="6000" dirty="0">
                <a:latin typeface="My Happy Ending" pitchFamily="2" charset="0"/>
                <a:ea typeface="My Happy Ending" pitchFamily="2" charset="0"/>
              </a:rPr>
              <a:t>LO: To break down a goal into a number of steps and know how others could help me to achieve it.</a:t>
            </a:r>
          </a:p>
        </p:txBody>
      </p:sp>
    </p:spTree>
    <p:extLst>
      <p:ext uri="{BB962C8B-B14F-4D97-AF65-F5344CB8AC3E}">
        <p14:creationId xmlns:p14="http://schemas.microsoft.com/office/powerpoint/2010/main" val="13294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438" y="76672"/>
            <a:ext cx="9489999" cy="50185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0000" dirty="0">
                <a:effectLst/>
                <a:latin typeface="My Happy En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Vocabulary: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My Happy Ending" pitchFamily="2" charset="0"/>
                <a:ea typeface="My Happy Ending" pitchFamily="2" charset="0"/>
              </a:rPr>
              <a:t>Garden 	Decoration 	Dream 	Goal 	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My Happy Ending" pitchFamily="2" charset="0"/>
                <a:ea typeface="My Happy Ending" pitchFamily="2" charset="0"/>
              </a:rPr>
              <a:t>Team work 	Enterprise 	Design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My Happy Ending" pitchFamily="2" charset="0"/>
                <a:ea typeface="My Happy Ending" pitchFamily="2" charset="0"/>
              </a:rPr>
              <a:t>Cooperation</a:t>
            </a:r>
            <a:endParaRPr lang="en-GB" sz="6000" dirty="0">
              <a:effectLst/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8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846" y="850678"/>
            <a:ext cx="9489999" cy="50185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Calm Me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latin typeface="My Happy Ending" pitchFamily="2" charset="0"/>
                <a:ea typeface="My Happy Ending" pitchFamily="2" charset="0"/>
              </a:rPr>
              <a:t>Use the Calm Me script.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6" y="2099305"/>
            <a:ext cx="4591428" cy="2851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96" y="2099305"/>
            <a:ext cx="3806924" cy="28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0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21" y="418014"/>
            <a:ext cx="10494834" cy="596972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 smtClean="0">
                <a:latin typeface="My Happy Ending" pitchFamily="2" charset="0"/>
                <a:ea typeface="My Happy Ending" pitchFamily="2" charset="0"/>
              </a:rPr>
              <a:t>Garden decorations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Last week, you worked with your team to plan how you would make some garden decorations. Today you are going to make those decorations in your teams, following the plan.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Remember to make your label/leaflet too.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7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21" y="418014"/>
            <a:ext cx="10494834" cy="5969724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 smtClean="0">
                <a:latin typeface="My Happy Ending" pitchFamily="2" charset="0"/>
                <a:ea typeface="My Happy Ending" pitchFamily="2" charset="0"/>
              </a:rPr>
              <a:t>Teamwork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Before we start, who can tell me how we can demonstrate good teamwork?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(If you are at home</a:t>
            </a:r>
            <a:r>
              <a:rPr lang="en-GB" sz="6000" smtClean="0">
                <a:latin typeface="My Happy Ending" pitchFamily="2" charset="0"/>
                <a:ea typeface="My Happy Ending" pitchFamily="2" charset="0"/>
              </a:rPr>
              <a:t>, </a:t>
            </a:r>
            <a:r>
              <a:rPr lang="en-GB" sz="6000" smtClean="0">
                <a:latin typeface="My Happy Ending" pitchFamily="2" charset="0"/>
                <a:ea typeface="My Happy Ending" pitchFamily="2" charset="0"/>
              </a:rPr>
              <a:t>make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a garden decoration using something you have in the house or garden. There are some ideas on the next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slide. Then, </a:t>
            </a:r>
            <a:r>
              <a:rPr lang="en-GB" sz="5700" dirty="0" smtClean="0">
                <a:latin typeface="My Happy Ending" pitchFamily="2" charset="0"/>
                <a:ea typeface="My Happy Ending" pitchFamily="2" charset="0"/>
              </a:rPr>
              <a:t>make </a:t>
            </a:r>
            <a:r>
              <a:rPr lang="en-GB" sz="5700" dirty="0">
                <a:latin typeface="My Happy Ending" pitchFamily="2" charset="0"/>
                <a:ea typeface="My Happy Ending" pitchFamily="2" charset="0"/>
              </a:rPr>
              <a:t>a leaflet or poster to help to sell your decoration.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)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4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6" y="632541"/>
            <a:ext cx="10169203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38" y="275882"/>
            <a:ext cx="2765924" cy="3452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289" y="3325815"/>
            <a:ext cx="2131962" cy="3143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231" y="3195745"/>
            <a:ext cx="4043487" cy="3403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10" y="1582243"/>
            <a:ext cx="4310664" cy="3003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380" y="469807"/>
            <a:ext cx="1790127" cy="2224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74" y="4744466"/>
            <a:ext cx="2295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172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 Happy Ending</vt:lpstr>
      <vt:lpstr>Times New Roman</vt:lpstr>
      <vt:lpstr>Office Theme</vt:lpstr>
      <vt:lpstr>This term in PSHE our topic is: Dreams and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51</cp:revision>
  <dcterms:created xsi:type="dcterms:W3CDTF">2021-08-31T10:06:11Z</dcterms:created>
  <dcterms:modified xsi:type="dcterms:W3CDTF">2022-02-05T13:56:34Z</dcterms:modified>
</cp:coreProperties>
</file>