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9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9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72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89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4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16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15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94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0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03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279A1-790C-4E55-A357-9B832E09C13E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A5CD-AC1C-449F-8FD2-E8045D993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99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3SwaOvWD-P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700" u="sng" dirty="0" smtClean="0">
                <a:latin typeface="My Happy Ending" pitchFamily="2" charset="0"/>
                <a:ea typeface="My Happy Ending" pitchFamily="2" charset="0"/>
              </a:rPr>
              <a:t>23.03.21</a:t>
            </a:r>
            <a:br>
              <a:rPr lang="en-GB" sz="6700" u="sng" dirty="0" smtClean="0">
                <a:latin typeface="My Happy Ending" pitchFamily="2" charset="0"/>
                <a:ea typeface="My Happy Ending" pitchFamily="2" charset="0"/>
              </a:rPr>
            </a:br>
            <a:r>
              <a:rPr lang="en-GB" sz="6700" u="sng" dirty="0" smtClean="0">
                <a:latin typeface="My Happy Ending" pitchFamily="2" charset="0"/>
                <a:ea typeface="My Happy Ending" pitchFamily="2" charset="0"/>
              </a:rPr>
              <a:t/>
            </a:r>
            <a:br>
              <a:rPr lang="en-GB" sz="6700" u="sng" dirty="0" smtClean="0">
                <a:latin typeface="My Happy Ending" pitchFamily="2" charset="0"/>
                <a:ea typeface="My Happy Ending" pitchFamily="2" charset="0"/>
              </a:rPr>
            </a:br>
            <a:r>
              <a:rPr lang="en-GB" sz="6700" u="sng" dirty="0" smtClean="0">
                <a:latin typeface="My Happy Ending" pitchFamily="2" charset="0"/>
                <a:ea typeface="My Happy Ending" pitchFamily="2" charset="0"/>
              </a:rPr>
              <a:t>LO: To know how to multiply by 8</a:t>
            </a:r>
            <a:r>
              <a:rPr lang="en-GB" sz="4400" u="sng" dirty="0" smtClean="0">
                <a:latin typeface="My Happy Ending" pitchFamily="2" charset="0"/>
                <a:ea typeface="My Happy Ending" pitchFamily="2" charset="0"/>
              </a:rPr>
              <a:t>. </a:t>
            </a:r>
            <a:endParaRPr lang="en-GB" sz="4400" u="sng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2968" y="3768562"/>
            <a:ext cx="1646063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26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8754" y="1690874"/>
            <a:ext cx="493340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u="sng" dirty="0">
                <a:latin typeface="My Happy Ending" pitchFamily="2" charset="0"/>
                <a:ea typeface="My Happy Ending" pitchFamily="2" charset="0"/>
              </a:rPr>
              <a:t>Class </a:t>
            </a:r>
            <a:r>
              <a:rPr lang="en-GB" sz="4400" b="1" u="sng" dirty="0" smtClean="0">
                <a:latin typeface="My Happy Ending" pitchFamily="2" charset="0"/>
                <a:ea typeface="My Happy Ending" pitchFamily="2" charset="0"/>
              </a:rPr>
              <a:t>discussion:</a:t>
            </a:r>
            <a:endParaRPr lang="en-GB" sz="4400" b="1" u="sng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400" dirty="0">
                <a:latin typeface="My Happy Ending" pitchFamily="2" charset="0"/>
                <a:ea typeface="My Happy Ending" pitchFamily="2" charset="0"/>
              </a:rPr>
              <a:t>Start each function </a:t>
            </a:r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machine with </a:t>
            </a:r>
            <a:r>
              <a:rPr lang="en-GB" sz="4400" dirty="0">
                <a:latin typeface="My Happy Ending" pitchFamily="2" charset="0"/>
                <a:ea typeface="My Happy Ending" pitchFamily="2" charset="0"/>
              </a:rPr>
              <a:t>the same number.</a:t>
            </a:r>
          </a:p>
          <a:p>
            <a:r>
              <a:rPr lang="en-GB" sz="4400" dirty="0">
                <a:latin typeface="My Happy Ending" pitchFamily="2" charset="0"/>
                <a:ea typeface="My Happy Ending" pitchFamily="2" charset="0"/>
              </a:rPr>
              <a:t>What do you notice about each </a:t>
            </a:r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final answer</a:t>
            </a:r>
            <a:r>
              <a:rPr lang="en-GB" sz="4400" dirty="0">
                <a:latin typeface="My Happy Ending" pitchFamily="2" charset="0"/>
                <a:ea typeface="My Happy Ending" pitchFamily="2" charset="0"/>
              </a:rPr>
              <a:t>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170" y="1690874"/>
            <a:ext cx="4476750" cy="354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71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3954" y="186579"/>
            <a:ext cx="860842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7030A0"/>
                </a:solidFill>
                <a:latin typeface="My Happy Ending" pitchFamily="2" charset="0"/>
                <a:ea typeface="My Happy Ending" pitchFamily="2" charset="0"/>
              </a:rPr>
              <a:t>Vocab </a:t>
            </a:r>
          </a:p>
          <a:p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array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	         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bar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model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remainder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repeated addition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multiplication sentence 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division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statement</a:t>
            </a:r>
          </a:p>
          <a:p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equal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35730" y="1229809"/>
            <a:ext cx="6096000" cy="59708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multiply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divide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times-tables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sharing 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grouping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division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facts</a:t>
            </a:r>
          </a:p>
          <a:p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factor</a:t>
            </a:r>
            <a:endParaRPr lang="en-GB" sz="2400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2800" b="1" dirty="0" smtClean="0"/>
              <a:t>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51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040" y="633276"/>
            <a:ext cx="8358868" cy="520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48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12" y="0"/>
            <a:ext cx="3198767" cy="34880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2364" y="0"/>
            <a:ext cx="3198767" cy="34880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438" y="0"/>
            <a:ext cx="3198767" cy="34880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19" y="3829484"/>
            <a:ext cx="67752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My Happy Ending" pitchFamily="2" charset="0"/>
                <a:ea typeface="My Happy Ending" pitchFamily="2" charset="0"/>
              </a:rPr>
              <a:t>Each pizza has been cut into 8 slices.</a:t>
            </a:r>
          </a:p>
          <a:p>
            <a:r>
              <a:rPr lang="en-GB" sz="4400" dirty="0">
                <a:latin typeface="My Happy Ending" pitchFamily="2" charset="0"/>
                <a:ea typeface="My Happy Ending" pitchFamily="2" charset="0"/>
              </a:rPr>
              <a:t>How many slices are there in total?</a:t>
            </a:r>
          </a:p>
          <a:p>
            <a:r>
              <a:rPr lang="en-GB" sz="4400" dirty="0">
                <a:latin typeface="My Happy Ending" pitchFamily="2" charset="0"/>
                <a:ea typeface="My Happy Ending" pitchFamily="2" charset="0"/>
              </a:rPr>
              <a:t>What would the multiplication statement be?</a:t>
            </a:r>
          </a:p>
        </p:txBody>
      </p:sp>
    </p:spTree>
    <p:extLst>
      <p:ext uri="{BB962C8B-B14F-4D97-AF65-F5344CB8AC3E}">
        <p14:creationId xmlns:p14="http://schemas.microsoft.com/office/powerpoint/2010/main" val="227363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88" y="1877296"/>
            <a:ext cx="2862671" cy="2077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596" y="1821662"/>
            <a:ext cx="2862671" cy="20777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4887" y="1877295"/>
            <a:ext cx="2862671" cy="20777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178" y="1877295"/>
            <a:ext cx="2862671" cy="207774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42897" y="0"/>
            <a:ext cx="1043858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>
                <a:latin typeface="My Happy Ending" pitchFamily="2" charset="0"/>
                <a:ea typeface="My Happy Ending" pitchFamily="2" charset="0"/>
              </a:rPr>
              <a:t>A spider has eight legs. How many legs are there on four spiders? </a:t>
            </a:r>
          </a:p>
          <a:p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5400" dirty="0">
                <a:latin typeface="My Happy Ending" pitchFamily="2" charset="0"/>
                <a:ea typeface="My Happy Ending" pitchFamily="2" charset="0"/>
              </a:rPr>
              <a:t>___ + ___ + ___ + ___ = ___ x ___ = ___</a:t>
            </a:r>
          </a:p>
          <a:p>
            <a:r>
              <a:rPr lang="en-GB" sz="5400" dirty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If there are ___ spiders, there will be ___ legs </a:t>
            </a:r>
            <a:r>
              <a:rPr lang="en-GB" sz="5400" dirty="0" smtClean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altogether. </a:t>
            </a:r>
            <a:endParaRPr lang="en-GB" sz="5400" dirty="0">
              <a:solidFill>
                <a:schemeClr val="accent1">
                  <a:lumMod val="75000"/>
                </a:schemeClr>
              </a:solidFill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2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381" y="2747884"/>
            <a:ext cx="5003619" cy="41101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79564" y="469651"/>
            <a:ext cx="111905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A ticket to see a play is £8. </a:t>
            </a: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9 people are waiting to buy tickets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</a:t>
            </a:r>
          </a:p>
          <a:p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___ + ___ + ___ + ___ + ___ + ___ + ___ + ___ + ___  = ___ x ___ =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___</a:t>
            </a:r>
          </a:p>
          <a:p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800" dirty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The total cost is £___</a:t>
            </a:r>
          </a:p>
        </p:txBody>
      </p:sp>
    </p:spTree>
    <p:extLst>
      <p:ext uri="{BB962C8B-B14F-4D97-AF65-F5344CB8AC3E}">
        <p14:creationId xmlns:p14="http://schemas.microsoft.com/office/powerpoint/2010/main" val="72663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09" y="1580332"/>
            <a:ext cx="4323261" cy="23300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5427" y="976424"/>
            <a:ext cx="1194816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My Happy Ending" pitchFamily="2" charset="0"/>
                <a:ea typeface="My Happy Ending" pitchFamily="2" charset="0"/>
              </a:rPr>
              <a:t>Arrange 24 counters in an array and complete the calculations. </a:t>
            </a:r>
          </a:p>
          <a:p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400" dirty="0">
                <a:latin typeface="My Happy Ending" pitchFamily="2" charset="0"/>
                <a:ea typeface="My Happy Ending" pitchFamily="2" charset="0"/>
              </a:rPr>
              <a:t>___ + ___ + ___ = ___ x ___ </a:t>
            </a:r>
          </a:p>
          <a:p>
            <a:r>
              <a:rPr lang="en-GB" sz="4400" dirty="0">
                <a:latin typeface="My Happy Ending" pitchFamily="2" charset="0"/>
                <a:ea typeface="My Happy Ending" pitchFamily="2" charset="0"/>
              </a:rPr>
              <a:t>___ + ___ + ___ + ___ + ___ + ___ + ___ + ___  = ___ x ___ </a:t>
            </a:r>
          </a:p>
        </p:txBody>
      </p:sp>
    </p:spTree>
    <p:extLst>
      <p:ext uri="{BB962C8B-B14F-4D97-AF65-F5344CB8AC3E}">
        <p14:creationId xmlns:p14="http://schemas.microsoft.com/office/powerpoint/2010/main" val="344204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388" y="404336"/>
            <a:ext cx="112863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When we multiply by 8 a little tip is that </a:t>
            </a:r>
            <a:r>
              <a:rPr lang="en-GB" sz="6000" dirty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you double, double and double again</a:t>
            </a:r>
            <a:r>
              <a:rPr lang="en-GB" sz="6000" dirty="0" smtClean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.</a:t>
            </a:r>
          </a:p>
          <a:p>
            <a:pPr algn="ctr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ctr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5 x 2 = ___</a:t>
            </a:r>
          </a:p>
          <a:p>
            <a:pPr algn="ctr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5 x 4 = ___</a:t>
            </a:r>
          </a:p>
          <a:p>
            <a:pPr algn="ctr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5 x 8 = ___</a:t>
            </a:r>
          </a:p>
        </p:txBody>
      </p:sp>
    </p:spTree>
    <p:extLst>
      <p:ext uri="{BB962C8B-B14F-4D97-AF65-F5344CB8AC3E}">
        <p14:creationId xmlns:p14="http://schemas.microsoft.com/office/powerpoint/2010/main" val="277055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571" y="519389"/>
            <a:ext cx="942702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In your books, fill in the 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table to show that multiplying by 8 is the same as </a:t>
            </a:r>
            <a:r>
              <a:rPr lang="en-GB" sz="5400" dirty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double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, </a:t>
            </a:r>
            <a:r>
              <a:rPr lang="en-GB" sz="5400" dirty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double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 and </a:t>
            </a:r>
            <a:r>
              <a:rPr lang="en-GB" sz="5400" dirty="0">
                <a:solidFill>
                  <a:schemeClr val="accent1">
                    <a:lumMod val="75000"/>
                  </a:schemeClr>
                </a:solidFill>
                <a:latin typeface="My Happy Ending" pitchFamily="2" charset="0"/>
                <a:ea typeface="My Happy Ending" pitchFamily="2" charset="0"/>
              </a:rPr>
              <a:t>double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 again.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789" y="3104712"/>
            <a:ext cx="9341538" cy="2966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14308" y="6109909"/>
            <a:ext cx="5330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My Happy Ending" pitchFamily="2" charset="0"/>
                <a:ea typeface="My Happy Ending" pitchFamily="2" charset="0"/>
              </a:rPr>
              <a:t>Complete the challenge question if you finish!</a:t>
            </a:r>
            <a:endParaRPr lang="en-GB" sz="36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43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249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My Happy Ending</vt:lpstr>
      <vt:lpstr>Office Theme</vt:lpstr>
      <vt:lpstr>23.03.21  LO: To know how to multiply by 8.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17.03.21  LO: To know how to multiply and divide by 4.</dc:title>
  <dc:creator>Emily Rochester</dc:creator>
  <cp:lastModifiedBy>Emily Rochester</cp:lastModifiedBy>
  <cp:revision>17</cp:revision>
  <dcterms:created xsi:type="dcterms:W3CDTF">2021-03-12T09:46:55Z</dcterms:created>
  <dcterms:modified xsi:type="dcterms:W3CDTF">2021-03-19T08:56:16Z</dcterms:modified>
</cp:coreProperties>
</file>