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0c4cc01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0c4cc01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0c4cc01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0c4cc01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0c4cc01c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0c4cc01c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0c4cc01c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0c4cc01c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0c4cc01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0c4cc01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0c4cc01c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0c4cc01c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917b2b4a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917b2b4a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56d05c03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56d05c03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35328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Jake Atlas And The Tomb Of The Emerald Snake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Prologue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 dirty="0" smtClean="0">
                <a:solidFill>
                  <a:schemeClr val="hlink"/>
                </a:solidFill>
              </a:rPr>
              <a:t>7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425" y="96675"/>
            <a:ext cx="1245125" cy="19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Start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What was falling on Jake?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Where was Jake?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What was knocked off Jake’s head?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What does the person speaking through the earpiece say they have to tell Jake about?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Who were the traps set up to stop?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Vocabulary Check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I’d </a:t>
            </a:r>
            <a:r>
              <a:rPr lang="en-GB" sz="2400" b="1" u="sng"/>
              <a:t>triggered</a:t>
            </a:r>
            <a:r>
              <a:rPr lang="en-GB" sz="2400"/>
              <a:t> a trap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I could save my parents from being turned into mummies by an evil </a:t>
            </a:r>
            <a:r>
              <a:rPr lang="en-GB" sz="2400" b="1" u="sng"/>
              <a:t>cult</a:t>
            </a:r>
            <a:endParaRPr sz="2400" b="1" u="sng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super </a:t>
            </a:r>
            <a:r>
              <a:rPr lang="en-GB" sz="2400" b="1" u="sng"/>
              <a:t>high-tech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Rockets and </a:t>
            </a:r>
            <a:r>
              <a:rPr lang="en-GB" sz="2400" b="1" u="sng"/>
              <a:t>Catherine Wheels</a:t>
            </a:r>
            <a:r>
              <a:rPr lang="en-GB" sz="2400"/>
              <a:t> spinning and fizzing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Jake Atlas, </a:t>
            </a:r>
            <a:r>
              <a:rPr lang="en-GB" sz="2400" b="1" u="sng"/>
              <a:t>troublemaker extraordinaire </a:t>
            </a:r>
            <a:endParaRPr sz="2400" b="1" u="sng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 u="sng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464D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3D464D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3D464D"/>
                </a:solidFill>
              </a:rPr>
              <a:t>What happens in this extract? Try and sum it up with your partner in one sentence</a:t>
            </a:r>
            <a:endParaRPr sz="2400">
              <a:solidFill>
                <a:srgbClr val="3D464D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464D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3D464D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D464D"/>
                </a:solidFill>
              </a:rPr>
              <a:t>Is Jake alone in the tunnel? Find at least one piece of evidence to support your answer.</a:t>
            </a:r>
            <a:endParaRPr sz="2400">
              <a:solidFill>
                <a:srgbClr val="3D464D"/>
              </a:solidFill>
            </a:endParaRPr>
          </a:p>
          <a:p>
            <a:pPr marL="9144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3D464D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3D464D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3D464D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464D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3D464D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3D464D"/>
                </a:solidFill>
              </a:rPr>
              <a:t>Find and copy any words or phrases that suggest that Jake is panicking. You have three minutes.</a:t>
            </a:r>
            <a:endParaRPr sz="2400">
              <a:solidFill>
                <a:srgbClr val="3D464D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9474" y="116174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10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D464D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>
                <a:solidFill>
                  <a:srgbClr val="3D464D"/>
                </a:solidFill>
              </a:rPr>
              <a:t>Do you think Jake will die? Why?</a:t>
            </a:r>
            <a:endParaRPr sz="3000">
              <a:solidFill>
                <a:srgbClr val="3D464D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3124" y="-590876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464D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3D464D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D464D"/>
                </a:solidFill>
              </a:rPr>
              <a:t>‘Things had moved pretty fast’</a:t>
            </a:r>
            <a:endParaRPr sz="2400">
              <a:solidFill>
                <a:srgbClr val="3D464D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3D464D"/>
                </a:solidFill>
              </a:rPr>
              <a:t>What does Jake mean by this?</a:t>
            </a:r>
            <a:endParaRPr sz="2400">
              <a:solidFill>
                <a:srgbClr val="3D464D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9474" y="116174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Solo Work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D464D"/>
              </a:solidFill>
            </a:endParaRPr>
          </a:p>
          <a:p>
            <a:pPr marL="9144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D464D"/>
                </a:solidFill>
              </a:rPr>
              <a:t>Do you think Jake deserves to be trapped?</a:t>
            </a:r>
            <a:endParaRPr sz="2400">
              <a:solidFill>
                <a:srgbClr val="3D464D"/>
              </a:solidFill>
            </a:endParaRPr>
          </a:p>
          <a:p>
            <a:pPr marL="9144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D464D"/>
                </a:solidFill>
              </a:rPr>
              <a:t>Explain your answer, providing at least one piece of evidence from the text to support it.</a:t>
            </a:r>
            <a:endParaRPr sz="2400">
              <a:solidFill>
                <a:srgbClr val="3D464D"/>
              </a:solidFill>
            </a:endParaRPr>
          </a:p>
          <a:p>
            <a:pPr marL="9144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3D464D"/>
                </a:solidFill>
              </a:rPr>
              <a:t>You can balance your argument between yes and no if you wish.</a:t>
            </a:r>
            <a:endParaRPr sz="2400">
              <a:solidFill>
                <a:srgbClr val="3D464D"/>
              </a:solidFill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7899" y="-271976"/>
            <a:ext cx="2006704" cy="200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On-screen Show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  Jake Atlas And The Tomb Of The Emerald Snake  Prologue 7 </vt:lpstr>
      <vt:lpstr>Quick Start</vt:lpstr>
      <vt:lpstr>Vocabulary Check</vt:lpstr>
      <vt:lpstr>Partnered Talk</vt:lpstr>
      <vt:lpstr>Individual Thinking</vt:lpstr>
      <vt:lpstr>Individual Thinking</vt:lpstr>
      <vt:lpstr>Partnered Talk</vt:lpstr>
      <vt:lpstr>Individual Thinking</vt:lpstr>
      <vt:lpstr>Solo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Jake Atlas And The Tomb Of The Emerald Snake  Prologue https://www.lovereading4kids.co.uk/extract/13734/Jake-Atlas-and-the-Tomb-of-the-Emerald-Snake-by-Rob-Lloyd-Jones.html </dc:title>
  <dc:creator>Beth McPherson</dc:creator>
  <cp:lastModifiedBy>Beth McPherson</cp:lastModifiedBy>
  <cp:revision>2</cp:revision>
  <dcterms:modified xsi:type="dcterms:W3CDTF">2022-01-07T09:26:09Z</dcterms:modified>
</cp:coreProperties>
</file>