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62" r:id="rId4"/>
    <p:sldId id="258" r:id="rId5"/>
    <p:sldId id="257" r:id="rId6"/>
    <p:sldId id="263" r:id="rId7"/>
    <p:sldId id="260" r:id="rId8"/>
    <p:sldId id="261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/>
    <p:restoredTop sz="94677"/>
  </p:normalViewPr>
  <p:slideViewPr>
    <p:cSldViewPr snapToGrid="0">
      <p:cViewPr varScale="1">
        <p:scale>
          <a:sx n="128" d="100"/>
          <a:sy n="128" d="100"/>
        </p:scale>
        <p:origin x="184" y="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64ba518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64ba518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764ba51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764ba51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64ba51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64ba51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64ba518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64ba518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87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764ba518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764ba518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3233597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 Worst Witch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797175"/>
            <a:ext cx="323360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by Jill Murphy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48056B-4176-E945-9BF3-2B9FA1D98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897" y="225760"/>
            <a:ext cx="3394577" cy="46919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 dirty="0"/>
              <a:t>Before reading the extract, discuss the title of the story.</a:t>
            </a: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 dirty="0"/>
              <a:t>Why do you think it is called the </a:t>
            </a:r>
            <a:r>
              <a:rPr lang="en-GB" sz="3000" i="1" dirty="0"/>
              <a:t>‘worst’ </a:t>
            </a:r>
            <a:r>
              <a:rPr lang="en-GB" sz="3000" dirty="0"/>
              <a:t>witch and what do you predict might happen?</a:t>
            </a:r>
            <a:endParaRPr sz="3000" dirty="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C0A1-7BF3-0C45-81E1-CFE04BC2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8472C-1817-5340-8E71-936546335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up to the end of page 5.</a:t>
            </a:r>
          </a:p>
        </p:txBody>
      </p:sp>
    </p:spTree>
    <p:extLst>
      <p:ext uri="{BB962C8B-B14F-4D97-AF65-F5344CB8AC3E}">
        <p14:creationId xmlns:p14="http://schemas.microsoft.com/office/powerpoint/2010/main" val="375704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99326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Vocabulary Check		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4792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55600">
              <a:buSzPts val="2000"/>
            </a:pPr>
            <a:r>
              <a:rPr lang="en-GB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turrets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small tower on top of a larger tower or at the corner of a building or wall, typically of a castle.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sz="2000" dirty="0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400"/>
              </a:spcAft>
              <a:buNone/>
            </a:pPr>
            <a:endParaRPr sz="2000" dirty="0">
              <a:solidFill>
                <a:srgbClr val="33333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EB52D3-648B-0A45-B5BA-4A72B2BC7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8" y="915707"/>
            <a:ext cx="2732578" cy="40886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Start		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+mj-lt"/>
              <a:buAutoNum type="arabicPeriod"/>
            </a:pPr>
            <a:r>
              <a:rPr lang="en-GB" sz="2000" dirty="0">
                <a:solidFill>
                  <a:srgbClr val="333333"/>
                </a:solidFill>
              </a:rPr>
              <a:t>What was Miss Cackle’s academy on top of?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+mj-lt"/>
              <a:buAutoNum type="arabicPeriod"/>
            </a:pPr>
            <a:r>
              <a:rPr lang="en-GB" sz="2000" dirty="0">
                <a:solidFill>
                  <a:srgbClr val="333333"/>
                </a:solidFill>
              </a:rPr>
              <a:t>What was on the school badge?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+mj-lt"/>
              <a:buAutoNum type="arabicPeriod"/>
            </a:pPr>
            <a:r>
              <a:rPr lang="en-GB" sz="2000" dirty="0">
                <a:solidFill>
                  <a:srgbClr val="333333"/>
                </a:solidFill>
              </a:rPr>
              <a:t>Who is the man character?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+mj-lt"/>
              <a:buAutoNum type="arabicPeriod"/>
            </a:pPr>
            <a:r>
              <a:rPr lang="en-GB" sz="2000" dirty="0">
                <a:solidFill>
                  <a:srgbClr val="333333"/>
                </a:solidFill>
              </a:rPr>
              <a:t>What school year is the main character in?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+mj-lt"/>
              <a:buAutoNum type="arabicPeriod"/>
            </a:pPr>
            <a:r>
              <a:rPr lang="en-GB" sz="2000" dirty="0">
                <a:solidFill>
                  <a:srgbClr val="333333"/>
                </a:solidFill>
              </a:rPr>
              <a:t>Why did the pupils each have a cat?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+mj-lt"/>
              <a:buAutoNum type="arabicPeriod"/>
            </a:pPr>
            <a:r>
              <a:rPr lang="en-GB" sz="2000" dirty="0">
                <a:solidFill>
                  <a:srgbClr val="333333"/>
                </a:solidFill>
              </a:rPr>
              <a:t>Who is the main character’s best friend?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 dirty="0"/>
              <a:t>1. Discuss if your previous predictions were correct accurate or not and why. </a:t>
            </a: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 dirty="0"/>
              <a:t>2. Having read the extract, why do you think that Mildred Hubble is the </a:t>
            </a:r>
            <a:r>
              <a:rPr lang="en-GB" sz="3000" i="1" dirty="0"/>
              <a:t>worst</a:t>
            </a:r>
            <a:r>
              <a:rPr lang="en-GB" sz="3000" dirty="0"/>
              <a:t> witch and what do you think might happen to her?</a:t>
            </a: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5808" y="-260088"/>
            <a:ext cx="1754481" cy="1669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34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 dirty="0"/>
              <a:t>How does the author make you feel about Mildred Hubble by the way she describes her?</a:t>
            </a: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3000" dirty="0"/>
              <a:t>Explain your thinking in full sentences.</a:t>
            </a: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 dirty="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7867" y="0"/>
            <a:ext cx="1852827" cy="18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Solo Work 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Choose one word to describe Mildred Hubble.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Write an explanation to justify why you think this word best fits the character.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Give your answer in full sentences.</a:t>
            </a:r>
            <a:endParaRPr sz="2800" dirty="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056" y="31907"/>
            <a:ext cx="1438244" cy="1398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235</Words>
  <Application>Microsoft Macintosh PowerPoint</Application>
  <PresentationFormat>On-screen Show (16:9)</PresentationFormat>
  <Paragraphs>31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The Worst Witch</vt:lpstr>
      <vt:lpstr>Partnered Talk</vt:lpstr>
      <vt:lpstr>Extract</vt:lpstr>
      <vt:lpstr>Vocabulary Check  </vt:lpstr>
      <vt:lpstr>Quick Start  </vt:lpstr>
      <vt:lpstr>Partnered Talk</vt:lpstr>
      <vt:lpstr>Individual Thinking</vt:lpstr>
      <vt:lpstr>Solo 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Romulus and Remus</dc:title>
  <cp:lastModifiedBy>Jasmine Newton-Langi</cp:lastModifiedBy>
  <cp:revision>7</cp:revision>
  <dcterms:modified xsi:type="dcterms:W3CDTF">2020-04-02T14:54:18Z</dcterms:modified>
</cp:coreProperties>
</file>