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8"/>
  </p:notesMasterIdLst>
  <p:sldIdLst>
    <p:sldId id="269" r:id="rId11"/>
    <p:sldId id="296" r:id="rId12"/>
    <p:sldId id="297" r:id="rId13"/>
    <p:sldId id="298" r:id="rId14"/>
    <p:sldId id="303" r:id="rId15"/>
    <p:sldId id="299" r:id="rId16"/>
    <p:sldId id="308" r:id="rId17"/>
    <p:sldId id="309" r:id="rId18"/>
    <p:sldId id="310" r:id="rId19"/>
    <p:sldId id="312" r:id="rId20"/>
    <p:sldId id="311" r:id="rId21"/>
    <p:sldId id="314" r:id="rId22"/>
    <p:sldId id="315" r:id="rId23"/>
    <p:sldId id="301" r:id="rId24"/>
    <p:sldId id="316" r:id="rId25"/>
    <p:sldId id="317" r:id="rId26"/>
    <p:sldId id="318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26/01/2022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26/01/2022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8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9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0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24.png"/><Relationship Id="rId10" Type="http://schemas.openxmlformats.org/officeDocument/2006/relationships/image" Target="../media/image28.png"/><Relationship Id="rId9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30.pn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30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9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982" y="1396380"/>
            <a:ext cx="8379444" cy="4693389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5578145" y="466821"/>
            <a:ext cx="3348724" cy="401262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sz="2215" dirty="0">
                <a:latin typeface="+mn-lt"/>
              </a:rPr>
              <a:t>Year 5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Week 3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Day 4</a:t>
            </a:r>
          </a:p>
        </p:txBody>
      </p:sp>
      <p:pic>
        <p:nvPicPr>
          <p:cNvPr id="9" name="Picture 8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5776" y="1045618"/>
            <a:ext cx="1907224" cy="1907224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C239F48-B776-C943-AE82-E96BDCBD3692}"/>
              </a:ext>
            </a:extLst>
          </p:cNvPr>
          <p:cNvCxnSpPr>
            <a:cxnSpLocks/>
          </p:cNvCxnSpPr>
          <p:nvPr/>
        </p:nvCxnSpPr>
        <p:spPr>
          <a:xfrm>
            <a:off x="7919387" y="1999230"/>
            <a:ext cx="58167" cy="3702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8309188-EB7E-DA44-8E6A-04868DEDD0BF}"/>
              </a:ext>
            </a:extLst>
          </p:cNvPr>
          <p:cNvCxnSpPr>
            <a:cxnSpLocks/>
          </p:cNvCxnSpPr>
          <p:nvPr/>
        </p:nvCxnSpPr>
        <p:spPr>
          <a:xfrm flipH="1" flipV="1">
            <a:off x="7481051" y="1712001"/>
            <a:ext cx="448198" cy="31799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661" y="1406944"/>
            <a:ext cx="1401264" cy="79348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8293" y="3149077"/>
            <a:ext cx="1401264" cy="79348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23736" y="4084596"/>
            <a:ext cx="1401264" cy="7934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64512" y="5009635"/>
            <a:ext cx="1401264" cy="79348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820AA5B-58BD-4709-9D00-3C988F6F1F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1" y="-3824"/>
            <a:ext cx="9144001" cy="87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34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80" y="2318951"/>
            <a:ext cx="912133" cy="113853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37" y="4161237"/>
            <a:ext cx="912133" cy="113853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1627350" y="4099359"/>
            <a:ext cx="912133" cy="113853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1286336" y="4688705"/>
            <a:ext cx="912133" cy="113853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192" y="4161237"/>
            <a:ext cx="912133" cy="113853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3400109" y="4099359"/>
            <a:ext cx="912133" cy="113853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3074487" y="4642529"/>
            <a:ext cx="912133" cy="1138531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417" y="4161237"/>
            <a:ext cx="912133" cy="1138531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5037842" y="4099359"/>
            <a:ext cx="912133" cy="1138531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4689856" y="4654725"/>
            <a:ext cx="912133" cy="113853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625" y="4161237"/>
            <a:ext cx="912133" cy="1138531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6743879" y="4099359"/>
            <a:ext cx="912133" cy="1138531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6390824" y="4662138"/>
            <a:ext cx="912133" cy="1138531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364" y="2323153"/>
            <a:ext cx="912133" cy="1138531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901832" y="650130"/>
            <a:ext cx="7291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Dora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has 15 straws. She wants to make them into triangles. How many triangles can she make?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069170" y="1593992"/>
                <a:ext cx="180505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170" y="1593992"/>
                <a:ext cx="1805053" cy="523220"/>
              </a:xfrm>
              <a:prstGeom prst="rect">
                <a:avLst/>
              </a:prstGeom>
              <a:blipFill>
                <a:blip r:embed="rId6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3971696" y="1593992"/>
            <a:ext cx="1805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5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9" name="Picture 48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57" y="354719"/>
            <a:ext cx="716166" cy="1011873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037" y="2327355"/>
            <a:ext cx="912133" cy="1138531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260" y="2281624"/>
            <a:ext cx="912133" cy="113853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4487973" y="2219746"/>
            <a:ext cx="912133" cy="1138531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4146959" y="2809092"/>
            <a:ext cx="912133" cy="11385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9021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/>
          <p:cNvSpPr txBox="1"/>
          <p:nvPr/>
        </p:nvSpPr>
        <p:spPr>
          <a:xfrm>
            <a:off x="1029007" y="706632"/>
            <a:ext cx="71640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Jack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has 16 straws. He wants to make them into triangles. How many triangles can he make?</a:t>
            </a:r>
          </a:p>
        </p:txBody>
      </p:sp>
      <p:pic>
        <p:nvPicPr>
          <p:cNvPr id="58" name="Picture 5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708" y="692026"/>
            <a:ext cx="705564" cy="5153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087489" y="1619337"/>
                <a:ext cx="180505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489" y="1619337"/>
                <a:ext cx="1805053" cy="523220"/>
              </a:xfrm>
              <a:prstGeom prst="rect">
                <a:avLst/>
              </a:prstGeom>
              <a:blipFill>
                <a:blip r:embed="rId6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098871" y="1619337"/>
            <a:ext cx="1805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5 r1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932" y="3985743"/>
            <a:ext cx="912133" cy="11385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604" y="2521940"/>
            <a:ext cx="912133" cy="11385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2548317" y="2460062"/>
            <a:ext cx="912133" cy="113853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2207303" y="3049408"/>
            <a:ext cx="912133" cy="113853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159" y="2521940"/>
            <a:ext cx="912133" cy="113853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4321076" y="2460062"/>
            <a:ext cx="912133" cy="113853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3995454" y="3003232"/>
            <a:ext cx="912133" cy="113853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384" y="2521940"/>
            <a:ext cx="912133" cy="113853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5958809" y="2460062"/>
            <a:ext cx="912133" cy="113853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5610823" y="3015428"/>
            <a:ext cx="912133" cy="1138531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362" y="3908425"/>
            <a:ext cx="912133" cy="113853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2355616" y="3846547"/>
            <a:ext cx="912133" cy="113853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2002561" y="4409326"/>
            <a:ext cx="912133" cy="113853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954" y="3862247"/>
            <a:ext cx="912133" cy="113853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3964667" y="3800369"/>
            <a:ext cx="912133" cy="113853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3623653" y="4389715"/>
            <a:ext cx="912133" cy="11385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526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9291" y="471188"/>
            <a:ext cx="747045" cy="74704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5602135" y="61387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888709"/>
              </p:ext>
            </p:extLst>
          </p:nvPr>
        </p:nvGraphicFramePr>
        <p:xfrm>
          <a:off x="971729" y="3580136"/>
          <a:ext cx="6917078" cy="2265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8539">
                  <a:extLst>
                    <a:ext uri="{9D8B030D-6E8A-4147-A177-3AD203B41FA5}">
                      <a16:colId xmlns:a16="http://schemas.microsoft.com/office/drawing/2014/main" val="707442832"/>
                    </a:ext>
                  </a:extLst>
                </a:gridCol>
                <a:gridCol w="3458539">
                  <a:extLst>
                    <a:ext uri="{9D8B030D-6E8A-4147-A177-3AD203B41FA5}">
                      <a16:colId xmlns:a16="http://schemas.microsoft.com/office/drawing/2014/main" val="974324676"/>
                    </a:ext>
                  </a:extLst>
                </a:gridCol>
              </a:tblGrid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Could be correct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Definitely incorrect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11138"/>
                  </a:ext>
                </a:extLst>
              </a:tr>
              <a:tr h="180839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8602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1066379" y="1744525"/>
                <a:ext cx="324436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</a:rPr>
                  <a:t>3,924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Cambria Math" panose="02040503050406030204" pitchFamily="18" charset="0"/>
                  </a:rPr>
                  <a:t> </a:t>
                </a:r>
                <a:r>
                  <a:rPr lang="en-GB" sz="2800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1,307 r3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379" y="1744525"/>
                <a:ext cx="3244364" cy="523220"/>
              </a:xfrm>
              <a:prstGeom prst="rect">
                <a:avLst/>
              </a:prstGeom>
              <a:blipFill>
                <a:blip r:embed="rId6"/>
                <a:stretch>
                  <a:fillRect l="-3947" t="-10465" r="-300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2837158" y="2526471"/>
                <a:ext cx="331544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</a:rPr>
                  <a:t>5,626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</a:t>
                </a:r>
                <a:r>
                  <a:rPr lang="en-GB" sz="2800" noProof="0" dirty="0">
                    <a:solidFill>
                      <a:prstClr val="black"/>
                    </a:solidFill>
                  </a:rPr>
                  <a:t>5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</a:t>
                </a:r>
                <a:r>
                  <a:rPr lang="en-GB" sz="2800" dirty="0">
                    <a:solidFill>
                      <a:prstClr val="black"/>
                    </a:solidFill>
                  </a:rPr>
                  <a:t>1,1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24 r6 </a:t>
                </a: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7158" y="2526471"/>
                <a:ext cx="3315448" cy="523220"/>
              </a:xfrm>
              <a:prstGeom prst="rect">
                <a:avLst/>
              </a:prstGeom>
              <a:blipFill>
                <a:blip r:embed="rId7"/>
                <a:stretch>
                  <a:fillRect l="-3676" t="-10465" r="-349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784977" y="1734416"/>
                <a:ext cx="310383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cs"/>
                  </a:rPr>
                  <a:t>3,242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cs"/>
                  </a:rPr>
                  <a:t> </a:t>
                </a:r>
                <a:r>
                  <a:rPr lang="en-GB" sz="2800" dirty="0">
                    <a:solidFill>
                      <a:prstClr val="black"/>
                    </a:solidFill>
                  </a:rPr>
                  <a:t>810 r2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977" y="1734416"/>
                <a:ext cx="3103830" cy="523220"/>
              </a:xfrm>
              <a:prstGeom prst="rect">
                <a:avLst/>
              </a:prstGeom>
              <a:blipFill>
                <a:blip r:embed="rId8"/>
                <a:stretch>
                  <a:fillRect l="-4126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1554393" y="1003725"/>
            <a:ext cx="5863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Could these calculations be correct?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213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59259E-6 L 0.39653 0.358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26" y="1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22222E-6 L -0.36423 0.3509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12" y="1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48148E-6 L 0.20313 0.3326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56" y="16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8" grpId="0"/>
      <p:bldP spid="38" grpId="1"/>
      <p:bldP spid="40" grpId="0"/>
      <p:bldP spid="40" grpId="1"/>
      <p:bldP spid="41" grpId="0"/>
      <p:bldP spid="41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93" y="3350949"/>
            <a:ext cx="655069" cy="638935"/>
          </a:xfrm>
          <a:prstGeom prst="rect">
            <a:avLst/>
          </a:prstGeom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057873"/>
              </p:ext>
            </p:extLst>
          </p:nvPr>
        </p:nvGraphicFramePr>
        <p:xfrm>
          <a:off x="437219" y="1745914"/>
          <a:ext cx="5214964" cy="412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3741">
                  <a:extLst>
                    <a:ext uri="{9D8B030D-6E8A-4147-A177-3AD203B41FA5}">
                      <a16:colId xmlns:a16="http://schemas.microsoft.com/office/drawing/2014/main" val="1589910220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Thousands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Hundreds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Tens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Ones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67512" y="458819"/>
                <a:ext cx="72911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5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,291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458819"/>
                <a:ext cx="7291192" cy="523220"/>
              </a:xfrm>
              <a:prstGeom prst="rect">
                <a:avLst/>
              </a:prstGeom>
              <a:blipFill>
                <a:blip r:embed="rId6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93" y="2185525"/>
            <a:ext cx="655069" cy="63893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28" y="2185525"/>
            <a:ext cx="655069" cy="63893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93" y="2738393"/>
            <a:ext cx="655069" cy="6389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28" y="2738393"/>
            <a:ext cx="655069" cy="63893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425" y="2185525"/>
            <a:ext cx="655070" cy="63893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93" y="2185525"/>
            <a:ext cx="655070" cy="63893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810" y="2185525"/>
            <a:ext cx="669379" cy="652892"/>
          </a:xfrm>
          <a:prstGeom prst="rect">
            <a:avLst/>
          </a:prstGeom>
        </p:spPr>
      </p:pic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342868"/>
              </p:ext>
            </p:extLst>
          </p:nvPr>
        </p:nvGraphicFramePr>
        <p:xfrm>
          <a:off x="5442461" y="2207496"/>
          <a:ext cx="2513840" cy="1326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625911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9356" y="2449427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606076" y="2449427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041478" y="2449427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19420" y="2449427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200" y="2201861"/>
            <a:ext cx="664719" cy="648347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031" y="2201861"/>
            <a:ext cx="664719" cy="648347"/>
          </a:xfrm>
          <a:prstGeom prst="rect">
            <a:avLst/>
          </a:prstGeom>
        </p:spPr>
      </p:pic>
      <p:sp>
        <p:nvSpPr>
          <p:cNvPr id="39" name="L-Shape 38"/>
          <p:cNvSpPr/>
          <p:nvPr/>
        </p:nvSpPr>
        <p:spPr>
          <a:xfrm flipV="1">
            <a:off x="466798" y="2201860"/>
            <a:ext cx="1184595" cy="1175467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481384" y="3450606"/>
            <a:ext cx="556444" cy="4388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072562" y="3670011"/>
            <a:ext cx="759422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619" y="2776974"/>
            <a:ext cx="664719" cy="648347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450" y="2776974"/>
            <a:ext cx="664719" cy="64834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076" y="3350949"/>
            <a:ext cx="664719" cy="64834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907" y="3350949"/>
            <a:ext cx="664719" cy="64834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495" y="3926062"/>
            <a:ext cx="664719" cy="648347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326" y="3926062"/>
            <a:ext cx="664719" cy="648347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671" y="4502296"/>
            <a:ext cx="664719" cy="648347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6440116" y="2838416"/>
            <a:ext cx="340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425" y="2768367"/>
            <a:ext cx="655070" cy="638935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93" y="2768367"/>
            <a:ext cx="655070" cy="638935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425" y="3352632"/>
            <a:ext cx="655070" cy="638935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93" y="3352632"/>
            <a:ext cx="655070" cy="638935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425" y="3935474"/>
            <a:ext cx="655070" cy="638935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93" y="3935474"/>
            <a:ext cx="655070" cy="638935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425" y="4492338"/>
            <a:ext cx="655070" cy="638935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93" y="4492338"/>
            <a:ext cx="655070" cy="638935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425" y="5075180"/>
            <a:ext cx="655070" cy="638935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93" y="5075180"/>
            <a:ext cx="655070" cy="638935"/>
          </a:xfrm>
          <a:prstGeom prst="rect">
            <a:avLst/>
          </a:prstGeom>
        </p:spPr>
      </p:pic>
      <p:sp>
        <p:nvSpPr>
          <p:cNvPr id="73" name="L-Shape 72"/>
          <p:cNvSpPr/>
          <p:nvPr/>
        </p:nvSpPr>
        <p:spPr>
          <a:xfrm flipV="1">
            <a:off x="1782612" y="2229082"/>
            <a:ext cx="1184595" cy="1175467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L-Shape 73"/>
          <p:cNvSpPr/>
          <p:nvPr/>
        </p:nvSpPr>
        <p:spPr>
          <a:xfrm flipV="1">
            <a:off x="1782612" y="3404548"/>
            <a:ext cx="1184595" cy="1130815"/>
          </a:xfrm>
          <a:prstGeom prst="corner">
            <a:avLst>
              <a:gd name="adj1" fmla="val 100000"/>
              <a:gd name="adj2" fmla="val 48260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L-Shape 74"/>
          <p:cNvSpPr/>
          <p:nvPr/>
        </p:nvSpPr>
        <p:spPr>
          <a:xfrm flipV="1">
            <a:off x="1782612" y="4524763"/>
            <a:ext cx="1184595" cy="1130815"/>
          </a:xfrm>
          <a:prstGeom prst="corner">
            <a:avLst>
              <a:gd name="adj1" fmla="val 100000"/>
              <a:gd name="adj2" fmla="val 48260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L-Shape 75"/>
          <p:cNvSpPr/>
          <p:nvPr/>
        </p:nvSpPr>
        <p:spPr>
          <a:xfrm flipV="1">
            <a:off x="3111628" y="2197218"/>
            <a:ext cx="1184595" cy="1175467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L-Shape 76"/>
          <p:cNvSpPr/>
          <p:nvPr/>
        </p:nvSpPr>
        <p:spPr>
          <a:xfrm flipV="1">
            <a:off x="3111627" y="3367237"/>
            <a:ext cx="1184595" cy="1175467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3075901" y="4593750"/>
            <a:ext cx="556444" cy="4388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3667079" y="4683734"/>
            <a:ext cx="759422" cy="129421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8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810" y="2781737"/>
            <a:ext cx="669379" cy="652892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969" y="2797714"/>
            <a:ext cx="669379" cy="652892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810" y="3366203"/>
            <a:ext cx="669379" cy="652892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969" y="3382180"/>
            <a:ext cx="669379" cy="652892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810" y="3961814"/>
            <a:ext cx="669379" cy="652892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969" y="3977791"/>
            <a:ext cx="669379" cy="652892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810" y="4546280"/>
            <a:ext cx="669379" cy="652892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969" y="4562257"/>
            <a:ext cx="669379" cy="652892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810" y="5196061"/>
            <a:ext cx="669379" cy="652892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969" y="5212038"/>
            <a:ext cx="669379" cy="652892"/>
          </a:xfrm>
          <a:prstGeom prst="rect">
            <a:avLst/>
          </a:prstGeom>
        </p:spPr>
      </p:pic>
      <p:sp>
        <p:nvSpPr>
          <p:cNvPr id="99" name="TextBox 98"/>
          <p:cNvSpPr txBox="1"/>
          <p:nvPr/>
        </p:nvSpPr>
        <p:spPr>
          <a:xfrm>
            <a:off x="7447687" y="2838417"/>
            <a:ext cx="340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100" name="L-Shape 99"/>
          <p:cNvSpPr/>
          <p:nvPr/>
        </p:nvSpPr>
        <p:spPr>
          <a:xfrm flipV="1">
            <a:off x="4390213" y="4604839"/>
            <a:ext cx="1184595" cy="1175467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L-Shape 100"/>
          <p:cNvSpPr/>
          <p:nvPr/>
        </p:nvSpPr>
        <p:spPr>
          <a:xfrm flipV="1">
            <a:off x="4392315" y="3410400"/>
            <a:ext cx="1184595" cy="1175467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87877" y="2449427"/>
            <a:ext cx="1305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5026481" y="468692"/>
                <a:ext cx="18394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1,322 r3</a:t>
                </a: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6481" y="468692"/>
                <a:ext cx="1839430" cy="523220"/>
              </a:xfrm>
              <a:prstGeom prst="rect">
                <a:avLst/>
              </a:prstGeom>
              <a:blipFill>
                <a:blip r:embed="rId10"/>
                <a:stretch>
                  <a:fillRect t="-11628" r="-332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1486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2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 tmFilter="0, 0; .2, .5; .8, .5; 1, 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5" dur="250" autoRev="1" fill="hold"/>
                                        <p:tgtEl>
                                          <p:spTgt spid="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 tmFilter="0, 0; .2, .5; .8, .5; 1, 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8" dur="250" autoRev="1" fill="hold"/>
                                        <p:tgtEl>
                                          <p:spTgt spid="9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1" grpId="0"/>
      <p:bldP spid="55" grpId="0"/>
      <p:bldP spid="57" grpId="0"/>
      <p:bldP spid="39" grpId="0" animBg="1"/>
      <p:bldP spid="78" grpId="0"/>
      <p:bldP spid="73" grpId="0" animBg="1"/>
      <p:bldP spid="74" grpId="0" animBg="1"/>
      <p:bldP spid="75" grpId="0" animBg="1"/>
      <p:bldP spid="76" grpId="0" animBg="1"/>
      <p:bldP spid="77" grpId="0" animBg="1"/>
      <p:bldP spid="99" grpId="0"/>
      <p:bldP spid="100" grpId="0" animBg="1"/>
      <p:bldP spid="101" grpId="0" animBg="1"/>
      <p:bldP spid="7" grpId="0"/>
      <p:bldP spid="10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8082" y="1989208"/>
            <a:ext cx="5703912" cy="1933435"/>
          </a:xfrm>
        </p:spPr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1 - 3 on the worksheet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Stick in 1 and 3 (work out the calculations for 3 in your book, before writing the answers in the table).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DEB952-A6F6-42EB-AC2E-1F3E60AB41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22781">
            <a:off x="1141894" y="4151930"/>
            <a:ext cx="2438400" cy="16954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65A1F68-368D-42E5-ABDD-A2E6E7093A26}"/>
              </a:ext>
            </a:extLst>
          </p:cNvPr>
          <p:cNvSpPr/>
          <p:nvPr/>
        </p:nvSpPr>
        <p:spPr>
          <a:xfrm>
            <a:off x="3580294" y="4049818"/>
            <a:ext cx="31783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Use a place value chart and counters to help if you need to.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146" y="1725846"/>
            <a:ext cx="1250012" cy="875008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403566" y="1535434"/>
            <a:ext cx="3265714" cy="976086"/>
          </a:xfrm>
          <a:prstGeom prst="wedgeRoundRectCallout">
            <a:avLst>
              <a:gd name="adj1" fmla="val 69341"/>
              <a:gd name="adj2" fmla="val 5810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403566" y="1725846"/>
                <a:ext cx="326571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5,627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dirty="0"/>
                  <a:t>5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1,126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3566" y="1725846"/>
                <a:ext cx="3265714" cy="584775"/>
              </a:xfrm>
              <a:prstGeom prst="rect">
                <a:avLst/>
              </a:prstGeom>
              <a:blipFill>
                <a:blip r:embed="rId6"/>
                <a:stretch>
                  <a:fillRect l="-4664" t="-12500" r="-3358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ross 4">
            <a:extLst>
              <a:ext uri="{FF2B5EF4-FFF2-40B4-BE49-F238E27FC236}">
                <a16:creationId xmlns:a16="http://schemas.microsoft.com/office/drawing/2014/main" id="{7851BE09-65C9-9C49-A748-04734259E5F7}"/>
              </a:ext>
            </a:extLst>
          </p:cNvPr>
          <p:cNvSpPr/>
          <p:nvPr/>
        </p:nvSpPr>
        <p:spPr>
          <a:xfrm rot="2694387">
            <a:off x="1044990" y="1319860"/>
            <a:ext cx="1214606" cy="1255122"/>
          </a:xfrm>
          <a:prstGeom prst="plus">
            <a:avLst>
              <a:gd name="adj" fmla="val 35712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99291" y="471188"/>
            <a:ext cx="747045" cy="7470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02135" y="61387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374" y="3283967"/>
            <a:ext cx="7031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5 times table is in a pattern: 5, 10, 15, 20 ..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374" y="4143368"/>
            <a:ext cx="7031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5,627 is a whole number but it doesn’t end in a 5 or a 0 so the answer must have a remainder.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403566" y="5259709"/>
                <a:ext cx="378069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5,627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dirty="0"/>
                  <a:t>5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</a:t>
                </a:r>
                <a:r>
                  <a:rPr lang="en-GB" sz="3200" dirty="0">
                    <a:solidFill>
                      <a:schemeClr val="accent1"/>
                    </a:solidFill>
                  </a:rPr>
                  <a:t>1,125 r2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3566" y="5259709"/>
                <a:ext cx="3780696" cy="584775"/>
              </a:xfrm>
              <a:prstGeom prst="rect">
                <a:avLst/>
              </a:prstGeom>
              <a:blipFill>
                <a:blip r:embed="rId8"/>
                <a:stretch>
                  <a:fillRect l="-4032" t="-12500" r="-806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2156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0" grpId="0"/>
      <p:bldP spid="11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32101" y="597787"/>
            <a:ext cx="59963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are 349 people at a wedding. They are sitting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at tables in groups of 8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290794"/>
              </p:ext>
            </p:extLst>
          </p:nvPr>
        </p:nvGraphicFramePr>
        <p:xfrm>
          <a:off x="2806928" y="3144250"/>
          <a:ext cx="2513840" cy="133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709293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28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63823" y="3386181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0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70543" y="3386181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05945" y="3386181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64789" y="3726020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03297" y="5071821"/>
            <a:ext cx="4666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need 43 tables.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38902" y="1908290"/>
            <a:ext cx="5996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many tables</a:t>
            </a:r>
            <a:r>
              <a:rPr lang="en-GB" sz="2800" noProof="0" dirty="0">
                <a:solidFill>
                  <a:prstClr val="black"/>
                </a:solidFill>
                <a:latin typeface="Calibri" panose="020F0502020204030204"/>
              </a:rPr>
              <a:t> are needed?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41812" y="3731047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39981" y="3386181"/>
            <a:ext cx="1325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r5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9291" y="5285455"/>
            <a:ext cx="747045" cy="74704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02135" y="542814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02924" y="5071821"/>
            <a:ext cx="4666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need 44 tables.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978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6" grpId="0"/>
      <p:bldP spid="16" grpId="1"/>
      <p:bldP spid="18" grpId="0"/>
      <p:bldP spid="19" grpId="0"/>
      <p:bldP spid="21" grpId="0"/>
      <p:bldP spid="21" grpId="1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3200" dirty="0">
                <a:latin typeface="Calibri" panose="020F0502020204030204" pitchFamily="34" charset="0"/>
                <a:cs typeface="Calibri" panose="020F0502020204030204" pitchFamily="34" charset="0"/>
              </a:rPr>
              <a:t>Stick in 6,7 and 8 when you get to them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102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5308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95550" y="334776"/>
                <a:ext cx="7497474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55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             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1,100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550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3970318"/>
              </a:xfrm>
              <a:prstGeom prst="rect">
                <a:avLst/>
              </a:prstGeom>
              <a:blipFill>
                <a:blip r:embed="rId4"/>
                <a:stretch>
                  <a:fillRect l="-1626" t="-1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149530" y="1712418"/>
            <a:ext cx="1066896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149530" y="1712418"/>
            <a:ext cx="1066896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95550" y="334776"/>
                <a:ext cx="7497474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55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             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1,100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550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3970318"/>
              </a:xfrm>
              <a:prstGeom prst="rect">
                <a:avLst/>
              </a:prstGeom>
              <a:blipFill>
                <a:blip r:embed="rId5"/>
                <a:stretch>
                  <a:fillRect l="-1626" t="-1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632166" y="340451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6373" y="1633688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5,500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8107" y="2924734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26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01832" y="554646"/>
            <a:ext cx="7291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 has 13 straws. She wants to make them into triangles. How many triangles can she make?</a:t>
            </a:r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" y="334776"/>
            <a:ext cx="692457" cy="97837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55" y="1533021"/>
            <a:ext cx="912133" cy="113853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019" y="1533021"/>
            <a:ext cx="912133" cy="113853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783" y="1533021"/>
            <a:ext cx="912133" cy="113853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547" y="1533021"/>
            <a:ext cx="912133" cy="113853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311" y="1533021"/>
            <a:ext cx="912133" cy="113853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075" y="1533021"/>
            <a:ext cx="912133" cy="1138531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839" y="1533021"/>
            <a:ext cx="912133" cy="113853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603" y="1533021"/>
            <a:ext cx="912133" cy="113853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368" y="1533021"/>
            <a:ext cx="912133" cy="113853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133" y="1533021"/>
            <a:ext cx="912133" cy="113853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898" y="1533021"/>
            <a:ext cx="912133" cy="113853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663" y="1533021"/>
            <a:ext cx="912133" cy="113853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429" y="1533021"/>
            <a:ext cx="912133" cy="113853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56" y="3383711"/>
            <a:ext cx="912133" cy="113853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1749569" y="3321833"/>
            <a:ext cx="912133" cy="1138531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1408555" y="3911179"/>
            <a:ext cx="912133" cy="1138531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411" y="3383711"/>
            <a:ext cx="912133" cy="1138531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3522328" y="3321833"/>
            <a:ext cx="912133" cy="113853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3196706" y="3865003"/>
            <a:ext cx="912133" cy="1138531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36" y="3383711"/>
            <a:ext cx="912133" cy="1138531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5160061" y="3321833"/>
            <a:ext cx="912133" cy="1138531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4812075" y="3877199"/>
            <a:ext cx="912133" cy="1138531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844" y="3383711"/>
            <a:ext cx="912133" cy="1138531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6866098" y="3321833"/>
            <a:ext cx="912133" cy="1138531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6513043" y="3884612"/>
            <a:ext cx="912133" cy="11385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935519" y="5261483"/>
                <a:ext cx="180505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519" y="5261483"/>
                <a:ext cx="1805053" cy="523220"/>
              </a:xfrm>
              <a:prstGeom prst="rect">
                <a:avLst/>
              </a:prstGeom>
              <a:blipFill>
                <a:blip r:embed="rId8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3990445" y="5261483"/>
            <a:ext cx="1805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r1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281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1200948" y="537368"/>
            <a:ext cx="7291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Tommy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has 14 straws. He wants to make them into triangles. How many triangles can he make?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3703" y="5218004"/>
            <a:ext cx="747045" cy="747045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5666547" y="536069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70709" y="2423509"/>
            <a:ext cx="7291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Dora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has 15 straws. She wants to make them into triangles. How many triangles can she make?</a:t>
            </a: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4569" y="460890"/>
            <a:ext cx="832758" cy="601435"/>
          </a:xfrm>
          <a:prstGeom prst="rect">
            <a:avLst/>
          </a:prstGeom>
        </p:spPr>
      </p:pic>
      <p:pic>
        <p:nvPicPr>
          <p:cNvPr id="56" name="Picture 5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34" y="2128098"/>
            <a:ext cx="716166" cy="1011873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870708" y="4233909"/>
            <a:ext cx="71640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Jack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has 16 straws. He wants to make them into triangles. How many triangles can he make?</a:t>
            </a:r>
          </a:p>
        </p:txBody>
      </p:sp>
      <p:pic>
        <p:nvPicPr>
          <p:cNvPr id="58" name="Picture 5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184" y="4532506"/>
            <a:ext cx="705564" cy="5153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87249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1200948" y="537368"/>
            <a:ext cx="7291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Tommy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has 14 straws. He wants to make them into triangles. How many triangles can he make?</a:t>
            </a: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4569" y="460890"/>
            <a:ext cx="832758" cy="6014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1491" y="1632474"/>
                <a:ext cx="180505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491" y="1632474"/>
                <a:ext cx="1805053" cy="523220"/>
              </a:xfrm>
              <a:prstGeom prst="rect">
                <a:avLst/>
              </a:prstGeom>
              <a:blipFill>
                <a:blip r:embed="rId6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093576" y="1632474"/>
            <a:ext cx="1805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r2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09" y="2314749"/>
            <a:ext cx="912133" cy="11385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73" y="2314749"/>
            <a:ext cx="912133" cy="11385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737" y="2314749"/>
            <a:ext cx="912133" cy="113853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501" y="2314749"/>
            <a:ext cx="912133" cy="113853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265" y="2314749"/>
            <a:ext cx="912133" cy="113853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029" y="2314749"/>
            <a:ext cx="912133" cy="113853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793" y="2314749"/>
            <a:ext cx="912133" cy="113853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557" y="2314749"/>
            <a:ext cx="912133" cy="113853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322" y="2314749"/>
            <a:ext cx="912133" cy="113853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087" y="2314749"/>
            <a:ext cx="912133" cy="1138531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852" y="2314749"/>
            <a:ext cx="912133" cy="113853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617" y="2314749"/>
            <a:ext cx="912133" cy="113853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383" y="2314749"/>
            <a:ext cx="912133" cy="113853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37" y="4161237"/>
            <a:ext cx="912133" cy="113853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1627350" y="4099359"/>
            <a:ext cx="912133" cy="113853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1286336" y="4688705"/>
            <a:ext cx="912133" cy="113853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192" y="4161237"/>
            <a:ext cx="912133" cy="113853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3400109" y="4099359"/>
            <a:ext cx="912133" cy="113853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3074487" y="4642529"/>
            <a:ext cx="912133" cy="1138531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417" y="4161237"/>
            <a:ext cx="912133" cy="1138531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5037842" y="4099359"/>
            <a:ext cx="912133" cy="1138531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4689856" y="4654725"/>
            <a:ext cx="912133" cy="113853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625" y="4161237"/>
            <a:ext cx="912133" cy="1138531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72761">
            <a:off x="6743879" y="4099359"/>
            <a:ext cx="912133" cy="1138531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0728">
            <a:off x="6390824" y="4662138"/>
            <a:ext cx="912133" cy="1138531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367" y="2318951"/>
            <a:ext cx="912133" cy="11385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5303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6.6|10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17.3|3.6|8.1|6.5|6.3|2.8|2.6|2.4|16.6|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6|4.9|0.3|0.6|2|0.3|0.5|0.7|0.4|0.5|1.5|0.4|0.5|3.7|3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3|0.7|0.5|0.4|0.8|0.4|0.9|0.4|0.4|0.8|0.4|0.8|5.6|4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0.8|0.8|0.7|0.7|2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2.4|0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|13.2|4.2|6.8|6.4|3.3|6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5.6|11.8|2.7|6.3|1|0.7|6|2.9|0.9|0.8|2|10.6|1|1.7|5.9|0.8|1|1.8|8.5|0.9|2.2|1.7|5.1|5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2.3|13.8|18.4|13.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ee99ee9-287b-4f9a-957c-ba5ae7375c9a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1F7C5E-A189-4554-9C60-33BDEFC67D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8721</TotalTime>
  <Words>438</Words>
  <Application>Microsoft Office PowerPoint</Application>
  <PresentationFormat>On-screen Show (4:3)</PresentationFormat>
  <Paragraphs>102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Arial</vt:lpstr>
      <vt:lpstr>Berlin Sans FB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1 - 3 on the worksheet Stick in 1 and 3 (work out the calculations for 3 in your book, before writing the answers in the table).</vt:lpstr>
      <vt:lpstr>PowerPoint Presentation</vt:lpstr>
      <vt:lpstr>PowerPoint Presentation</vt:lpstr>
      <vt:lpstr>Have a go at the rest of the worksheet Stick in 6,7 and 8 when you get to them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Kit Saddington</cp:lastModifiedBy>
  <cp:revision>236</cp:revision>
  <dcterms:created xsi:type="dcterms:W3CDTF">2019-07-05T11:02:13Z</dcterms:created>
  <dcterms:modified xsi:type="dcterms:W3CDTF">2022-01-26T21:38:15Z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