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3"/>
  </p:notesMasterIdLst>
  <p:sldIdLst>
    <p:sldId id="296" r:id="rId11"/>
    <p:sldId id="299" r:id="rId12"/>
    <p:sldId id="300" r:id="rId13"/>
    <p:sldId id="304" r:id="rId14"/>
    <p:sldId id="313" r:id="rId15"/>
    <p:sldId id="314" r:id="rId16"/>
    <p:sldId id="301" r:id="rId17"/>
    <p:sldId id="566" r:id="rId18"/>
    <p:sldId id="604" r:id="rId19"/>
    <p:sldId id="311" r:id="rId20"/>
    <p:sldId id="307" r:id="rId21"/>
    <p:sldId id="30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94"/>
  </p:normalViewPr>
  <p:slideViewPr>
    <p:cSldViewPr snapToGrid="0" snapToObjects="1">
      <p:cViewPr varScale="1">
        <p:scale>
          <a:sx n="115" d="100"/>
          <a:sy n="115" d="100"/>
        </p:scale>
        <p:origin x="16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24/01/2022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529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66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24/01/2022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F928-20CF-4D82-A9A4-AAA17C467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4D6E63-82DB-4075-BF7A-920F3F0BF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91660-1E72-4E51-B10A-00D1D3F61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24/01/2022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156E7-EFC2-415E-821F-88D6CF0B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9F91B-0B56-4EEA-A26D-F2C6825A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05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359" y="2280842"/>
            <a:ext cx="6663506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4174" y="377482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Representing numbers to 50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430014" y="5046921"/>
            <a:ext cx="342453" cy="393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430014" y="5543161"/>
            <a:ext cx="342453" cy="3931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543087" y="4232843"/>
            <a:ext cx="699670" cy="19730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430014" y="5295041"/>
            <a:ext cx="342453" cy="39318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41042" y="1127147"/>
            <a:ext cx="2911711" cy="1267699"/>
            <a:chOff x="667512" y="935756"/>
            <a:chExt cx="3308062" cy="14862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512" y="935756"/>
              <a:ext cx="1179207" cy="145934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3389" y="1190126"/>
              <a:ext cx="922185" cy="115107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5472" y="956156"/>
              <a:ext cx="1179207" cy="145934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5826" y="962702"/>
              <a:ext cx="1179207" cy="1459344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812270" y="2686174"/>
            <a:ext cx="2438302" cy="1523686"/>
            <a:chOff x="812269" y="2456306"/>
            <a:chExt cx="2877877" cy="18329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200000">
              <a:off x="298955" y="2969620"/>
              <a:ext cx="1832998" cy="80637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200000">
              <a:off x="2370462" y="2969621"/>
              <a:ext cx="1832998" cy="80637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200000">
              <a:off x="1334708" y="2969621"/>
              <a:ext cx="1832998" cy="806370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5821438" y="2929085"/>
            <a:ext cx="1663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thirty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97871" y="1515170"/>
            <a:ext cx="1663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51623" y="4743156"/>
            <a:ext cx="1663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31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076810" y="2019869"/>
            <a:ext cx="2258676" cy="28656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89043" y="3291466"/>
            <a:ext cx="198140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108770" y="2019870"/>
            <a:ext cx="3051529" cy="34764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9579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67495" y="3356858"/>
            <a:ext cx="2740334" cy="2743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50742" y="936729"/>
            <a:ext cx="2796287" cy="27993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51" y="3150981"/>
            <a:ext cx="2835485" cy="28385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89212" y="5169277"/>
            <a:ext cx="834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5296" y="2043994"/>
            <a:ext cx="834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0674" y="3481952"/>
            <a:ext cx="834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23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838548" y="5339263"/>
            <a:ext cx="342453" cy="3931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886390" y="4401405"/>
            <a:ext cx="638297" cy="180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802356" y="289080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is missing?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162326" y="3065138"/>
            <a:ext cx="638297" cy="180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780248" y="3071623"/>
            <a:ext cx="638297" cy="18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561069" y="3065138"/>
            <a:ext cx="638297" cy="180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364766" y="3071716"/>
            <a:ext cx="638297" cy="180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276581" y="4401404"/>
            <a:ext cx="638297" cy="180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873" y="4990134"/>
            <a:ext cx="342453" cy="3931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595615" y="4983934"/>
            <a:ext cx="342453" cy="3931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962296" y="2200840"/>
            <a:ext cx="638297" cy="180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488030" y="2205995"/>
            <a:ext cx="638297" cy="180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213204" y="2189714"/>
            <a:ext cx="638297" cy="180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127462" y="1299245"/>
            <a:ext cx="342453" cy="3931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494156" y="1076165"/>
            <a:ext cx="342453" cy="39318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565863" y="1451645"/>
            <a:ext cx="342453" cy="39318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215000" y="1620660"/>
            <a:ext cx="342453" cy="3931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974773" y="3063286"/>
            <a:ext cx="638297" cy="180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587959" y="1773060"/>
            <a:ext cx="342453" cy="393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296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the questions on your worksheet.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77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4551" y="307480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Part whole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16" y="1054308"/>
            <a:ext cx="4295582" cy="43002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374950" y="4568362"/>
            <a:ext cx="342453" cy="393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2970903" y="3446053"/>
            <a:ext cx="699670" cy="197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372516" y="4274721"/>
            <a:ext cx="342453" cy="393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686356" y="4572522"/>
            <a:ext cx="342453" cy="3931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671236" y="3994863"/>
            <a:ext cx="342453" cy="3931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360288" y="3996786"/>
            <a:ext cx="342453" cy="393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685187" y="4260862"/>
            <a:ext cx="342453" cy="3931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41090" y="5469494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1 ten and 6 ones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28872" y="1523590"/>
            <a:ext cx="995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1</a:t>
            </a: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44076" y="5469494"/>
            <a:ext cx="766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4551" y="310911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Part whole model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16" y="1054308"/>
            <a:ext cx="4295582" cy="43002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374950" y="4568362"/>
            <a:ext cx="342453" cy="393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995378" y="3431828"/>
            <a:ext cx="699670" cy="1973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374950" y="4296707"/>
            <a:ext cx="342453" cy="3931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686356" y="4572522"/>
            <a:ext cx="342453" cy="393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686356" y="4025157"/>
            <a:ext cx="342453" cy="3931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374950" y="4025052"/>
            <a:ext cx="342453" cy="3931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686356" y="4298840"/>
            <a:ext cx="342453" cy="3931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41090" y="5469494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3 tens and 8 ones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28872" y="1523590"/>
            <a:ext cx="995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3</a:t>
            </a: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44076" y="5469494"/>
            <a:ext cx="766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38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301358" y="3431828"/>
            <a:ext cx="699670" cy="19730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689397" y="3431828"/>
            <a:ext cx="699670" cy="19730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686356" y="3751474"/>
            <a:ext cx="342453" cy="3931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374950" y="3753397"/>
            <a:ext cx="342453" cy="393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4551" y="457439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Part whole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16" y="1054308"/>
            <a:ext cx="4295582" cy="4300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41090" y="5469494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2 tens and 7 ones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28872" y="1523590"/>
            <a:ext cx="995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27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44076" y="5469494"/>
            <a:ext cx="766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27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83" y="962526"/>
            <a:ext cx="2055098" cy="9040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56" y="2912009"/>
            <a:ext cx="2022074" cy="8895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88" y="1937267"/>
            <a:ext cx="2055098" cy="904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060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0.18107 0.3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19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18247 0.3659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45416 0.139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4551" y="457439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Part whole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16" y="1054308"/>
            <a:ext cx="4295582" cy="4300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41090" y="5469494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4 tens and 1 one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28872" y="1523590"/>
            <a:ext cx="995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41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44076" y="5469494"/>
            <a:ext cx="766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41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16" y="822245"/>
            <a:ext cx="1297138" cy="16052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0" y="3815726"/>
            <a:ext cx="1034684" cy="12915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65" y="2168726"/>
            <a:ext cx="1317414" cy="16303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6" y="2078476"/>
            <a:ext cx="1297138" cy="16052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104" y="733794"/>
            <a:ext cx="1297138" cy="16052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281" y="942748"/>
            <a:ext cx="747045" cy="7470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53800" y="1085437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038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02408 L 0.18472 0.364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19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16284 0.2615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2" y="130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0.1915 0.268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6" y="1340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-0.00324 L 0.14826 0.3856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0.49132 -0.0136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66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you match the representation to the correct number in your pairs?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8120662" y="841910"/>
            <a:ext cx="1023338" cy="533966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C80D724-3BAF-444A-9848-1951878EE8EE}"/>
              </a:ext>
            </a:extLst>
          </p:cNvPr>
          <p:cNvSpPr txBox="1"/>
          <p:nvPr/>
        </p:nvSpPr>
        <p:spPr>
          <a:xfrm>
            <a:off x="256011" y="1124556"/>
            <a:ext cx="3073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Match the numbers.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E5D0A6-5694-404F-A96A-AE7B212A51AA}"/>
              </a:ext>
            </a:extLst>
          </p:cNvPr>
          <p:cNvCxnSpPr>
            <a:cxnSpLocks/>
          </p:cNvCxnSpPr>
          <p:nvPr/>
        </p:nvCxnSpPr>
        <p:spPr>
          <a:xfrm>
            <a:off x="1168412" y="2508768"/>
            <a:ext cx="1977871" cy="13072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51A1957-AF6A-4B8E-85DB-9D3442CFC974}"/>
              </a:ext>
            </a:extLst>
          </p:cNvPr>
          <p:cNvCxnSpPr>
            <a:cxnSpLocks/>
          </p:cNvCxnSpPr>
          <p:nvPr/>
        </p:nvCxnSpPr>
        <p:spPr>
          <a:xfrm>
            <a:off x="1160014" y="3821736"/>
            <a:ext cx="1977871" cy="13072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F785BEF-9DF1-4F18-963F-6BC637A1216D}"/>
              </a:ext>
            </a:extLst>
          </p:cNvPr>
          <p:cNvCxnSpPr>
            <a:cxnSpLocks/>
          </p:cNvCxnSpPr>
          <p:nvPr/>
        </p:nvCxnSpPr>
        <p:spPr>
          <a:xfrm flipV="1">
            <a:off x="1168412" y="2505121"/>
            <a:ext cx="1977871" cy="26801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D6B733F-E81A-4F34-8134-9AD3382FA35D}"/>
              </a:ext>
            </a:extLst>
          </p:cNvPr>
          <p:cNvCxnSpPr>
            <a:cxnSpLocks/>
          </p:cNvCxnSpPr>
          <p:nvPr/>
        </p:nvCxnSpPr>
        <p:spPr>
          <a:xfrm>
            <a:off x="4747663" y="3815980"/>
            <a:ext cx="1648472" cy="13084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78F7F97-87C8-4602-A56E-48B33E613B25}"/>
              </a:ext>
            </a:extLst>
          </p:cNvPr>
          <p:cNvCxnSpPr>
            <a:cxnSpLocks/>
          </p:cNvCxnSpPr>
          <p:nvPr/>
        </p:nvCxnSpPr>
        <p:spPr>
          <a:xfrm>
            <a:off x="4739266" y="2507494"/>
            <a:ext cx="1648472" cy="13084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7DA69E7-176B-43A8-B324-43C5133BC8F0}"/>
              </a:ext>
            </a:extLst>
          </p:cNvPr>
          <p:cNvCxnSpPr>
            <a:cxnSpLocks/>
          </p:cNvCxnSpPr>
          <p:nvPr/>
        </p:nvCxnSpPr>
        <p:spPr>
          <a:xfrm flipV="1">
            <a:off x="4747663" y="2523360"/>
            <a:ext cx="1654733" cy="26011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3D007894-774C-4AAD-A2A2-461C574D6E70}"/>
              </a:ext>
            </a:extLst>
          </p:cNvPr>
          <p:cNvSpPr/>
          <p:nvPr/>
        </p:nvSpPr>
        <p:spPr>
          <a:xfrm>
            <a:off x="493412" y="2167620"/>
            <a:ext cx="675000" cy="675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A1E134-334E-43A2-9095-0C1AE0648DC0}"/>
              </a:ext>
            </a:extLst>
          </p:cNvPr>
          <p:cNvSpPr txBox="1"/>
          <p:nvPr/>
        </p:nvSpPr>
        <p:spPr>
          <a:xfrm>
            <a:off x="383581" y="2193497"/>
            <a:ext cx="894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A5404F4-1D78-4A3C-B0DB-EE2EC5A846F1}"/>
              </a:ext>
            </a:extLst>
          </p:cNvPr>
          <p:cNvSpPr/>
          <p:nvPr/>
        </p:nvSpPr>
        <p:spPr>
          <a:xfrm>
            <a:off x="493412" y="3478478"/>
            <a:ext cx="675000" cy="675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AA5A071-18DC-4B9B-8245-98909CA5883D}"/>
              </a:ext>
            </a:extLst>
          </p:cNvPr>
          <p:cNvSpPr txBox="1"/>
          <p:nvPr/>
        </p:nvSpPr>
        <p:spPr>
          <a:xfrm>
            <a:off x="383581" y="3504355"/>
            <a:ext cx="894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23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6216F80-6E44-4567-AEAB-52B5B712DAA8}"/>
              </a:ext>
            </a:extLst>
          </p:cNvPr>
          <p:cNvSpPr/>
          <p:nvPr/>
        </p:nvSpPr>
        <p:spPr>
          <a:xfrm>
            <a:off x="493412" y="4786964"/>
            <a:ext cx="675000" cy="675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557536-EFD0-4A4E-9AF5-5634422A9E7D}"/>
              </a:ext>
            </a:extLst>
          </p:cNvPr>
          <p:cNvSpPr txBox="1"/>
          <p:nvPr/>
        </p:nvSpPr>
        <p:spPr>
          <a:xfrm>
            <a:off x="383581" y="4812841"/>
            <a:ext cx="894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27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C8BB70-2863-4713-AC87-B64C3D0F20F4}"/>
              </a:ext>
            </a:extLst>
          </p:cNvPr>
          <p:cNvSpPr/>
          <p:nvPr/>
        </p:nvSpPr>
        <p:spPr>
          <a:xfrm>
            <a:off x="3146282" y="1990635"/>
            <a:ext cx="1601381" cy="10289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CDABA55-879B-4091-8AFF-A75C98187BAA}"/>
              </a:ext>
            </a:extLst>
          </p:cNvPr>
          <p:cNvSpPr txBox="1"/>
          <p:nvPr/>
        </p:nvSpPr>
        <p:spPr>
          <a:xfrm>
            <a:off x="3342247" y="2054997"/>
            <a:ext cx="1209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 tens</a:t>
            </a:r>
          </a:p>
          <a:p>
            <a:pPr algn="ctr"/>
            <a:r>
              <a:rPr lang="en-GB" sz="27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7 ones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5011801-76A3-47DD-8AD9-7B32DAA55239}"/>
              </a:ext>
            </a:extLst>
          </p:cNvPr>
          <p:cNvSpPr/>
          <p:nvPr/>
        </p:nvSpPr>
        <p:spPr>
          <a:xfrm>
            <a:off x="3146282" y="3301494"/>
            <a:ext cx="1601381" cy="10289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065CE20-4E47-4B76-9D42-257C6473533E}"/>
              </a:ext>
            </a:extLst>
          </p:cNvPr>
          <p:cNvSpPr txBox="1"/>
          <p:nvPr/>
        </p:nvSpPr>
        <p:spPr>
          <a:xfrm>
            <a:off x="3342247" y="3365855"/>
            <a:ext cx="1209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 ten</a:t>
            </a:r>
          </a:p>
          <a:p>
            <a:pPr algn="ctr"/>
            <a:r>
              <a:rPr lang="en-GB" sz="27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 ones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54BBB24-728D-4000-8FD3-222B0D2FB23B}"/>
              </a:ext>
            </a:extLst>
          </p:cNvPr>
          <p:cNvSpPr/>
          <p:nvPr/>
        </p:nvSpPr>
        <p:spPr>
          <a:xfrm>
            <a:off x="3146282" y="4609980"/>
            <a:ext cx="1601381" cy="10289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B3644E0-4EE5-44C4-9245-95FD3A141CA0}"/>
              </a:ext>
            </a:extLst>
          </p:cNvPr>
          <p:cNvSpPr txBox="1"/>
          <p:nvPr/>
        </p:nvSpPr>
        <p:spPr>
          <a:xfrm>
            <a:off x="3342247" y="4674341"/>
            <a:ext cx="1209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 tens</a:t>
            </a:r>
          </a:p>
          <a:p>
            <a:pPr algn="ctr"/>
            <a:r>
              <a:rPr lang="en-GB" sz="27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 ones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3CEC60F-3DF6-411F-AC74-10495E0D4324}"/>
              </a:ext>
            </a:extLst>
          </p:cNvPr>
          <p:cNvSpPr/>
          <p:nvPr/>
        </p:nvSpPr>
        <p:spPr>
          <a:xfrm>
            <a:off x="6396135" y="2167620"/>
            <a:ext cx="2372683" cy="675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52F8E08-A0E0-4348-9BB4-2C85196FC8B2}"/>
              </a:ext>
            </a:extLst>
          </p:cNvPr>
          <p:cNvSpPr txBox="1"/>
          <p:nvPr/>
        </p:nvSpPr>
        <p:spPr>
          <a:xfrm>
            <a:off x="6396135" y="2262747"/>
            <a:ext cx="23726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twenty-three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95BB3B7-0F2F-4C9D-BD9F-DBAE72219385}"/>
              </a:ext>
            </a:extLst>
          </p:cNvPr>
          <p:cNvSpPr/>
          <p:nvPr/>
        </p:nvSpPr>
        <p:spPr>
          <a:xfrm>
            <a:off x="6396135" y="3478478"/>
            <a:ext cx="2372683" cy="675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F1EC634-B303-4CF1-A3C9-0568C10A6A65}"/>
              </a:ext>
            </a:extLst>
          </p:cNvPr>
          <p:cNvSpPr txBox="1"/>
          <p:nvPr/>
        </p:nvSpPr>
        <p:spPr>
          <a:xfrm>
            <a:off x="6396135" y="3573605"/>
            <a:ext cx="23642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twenty-seven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6F10615-E8B3-44BF-A163-B72685FF1319}"/>
              </a:ext>
            </a:extLst>
          </p:cNvPr>
          <p:cNvSpPr/>
          <p:nvPr/>
        </p:nvSpPr>
        <p:spPr>
          <a:xfrm>
            <a:off x="6396135" y="4786964"/>
            <a:ext cx="2372683" cy="675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28B1C1E-844B-49AB-864A-E175CC5AD9CF}"/>
              </a:ext>
            </a:extLst>
          </p:cNvPr>
          <p:cNvSpPr txBox="1"/>
          <p:nvPr/>
        </p:nvSpPr>
        <p:spPr>
          <a:xfrm>
            <a:off x="6396135" y="4882091"/>
            <a:ext cx="23642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twelve</a:t>
            </a:r>
          </a:p>
        </p:txBody>
      </p:sp>
    </p:spTree>
    <p:extLst>
      <p:ext uri="{BB962C8B-B14F-4D97-AF65-F5344CB8AC3E}">
        <p14:creationId xmlns:p14="http://schemas.microsoft.com/office/powerpoint/2010/main" val="411348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8120662" y="841910"/>
            <a:ext cx="1023338" cy="533966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C80D724-3BAF-444A-9848-1951878EE8EE}"/>
              </a:ext>
            </a:extLst>
          </p:cNvPr>
          <p:cNvSpPr txBox="1"/>
          <p:nvPr/>
        </p:nvSpPr>
        <p:spPr>
          <a:xfrm>
            <a:off x="256011" y="1124556"/>
            <a:ext cx="3073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Match the numbers.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8C931CC-6C48-4A7C-A3B5-C47B39FE72D1}"/>
              </a:ext>
            </a:extLst>
          </p:cNvPr>
          <p:cNvCxnSpPr>
            <a:cxnSpLocks/>
          </p:cNvCxnSpPr>
          <p:nvPr/>
        </p:nvCxnSpPr>
        <p:spPr>
          <a:xfrm>
            <a:off x="1168412" y="2508768"/>
            <a:ext cx="1977871" cy="26156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7D9A00-F855-4744-A5BF-ADA7AE83742E}"/>
              </a:ext>
            </a:extLst>
          </p:cNvPr>
          <p:cNvCxnSpPr>
            <a:cxnSpLocks/>
          </p:cNvCxnSpPr>
          <p:nvPr/>
        </p:nvCxnSpPr>
        <p:spPr>
          <a:xfrm flipV="1">
            <a:off x="1168412" y="2505121"/>
            <a:ext cx="1977871" cy="13373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22AE3C6-445E-4BB8-87D7-C620A3EA8642}"/>
              </a:ext>
            </a:extLst>
          </p:cNvPr>
          <p:cNvCxnSpPr>
            <a:cxnSpLocks/>
          </p:cNvCxnSpPr>
          <p:nvPr/>
        </p:nvCxnSpPr>
        <p:spPr>
          <a:xfrm flipV="1">
            <a:off x="1172739" y="3787091"/>
            <a:ext cx="1977871" cy="13373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38E5F10-5886-4852-9383-EE7F1290BA4A}"/>
              </a:ext>
            </a:extLst>
          </p:cNvPr>
          <p:cNvCxnSpPr>
            <a:cxnSpLocks/>
          </p:cNvCxnSpPr>
          <p:nvPr/>
        </p:nvCxnSpPr>
        <p:spPr>
          <a:xfrm>
            <a:off x="4747663" y="3815979"/>
            <a:ext cx="1648472" cy="13084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0504CC5-ECB7-42BE-B642-4A782E7BF9E0}"/>
              </a:ext>
            </a:extLst>
          </p:cNvPr>
          <p:cNvCxnSpPr>
            <a:cxnSpLocks/>
          </p:cNvCxnSpPr>
          <p:nvPr/>
        </p:nvCxnSpPr>
        <p:spPr>
          <a:xfrm flipV="1">
            <a:off x="4747663" y="2505121"/>
            <a:ext cx="1648472" cy="261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603018D-FFC7-49D4-97D3-7A0BC909BD9E}"/>
              </a:ext>
            </a:extLst>
          </p:cNvPr>
          <p:cNvCxnSpPr>
            <a:cxnSpLocks/>
          </p:cNvCxnSpPr>
          <p:nvPr/>
        </p:nvCxnSpPr>
        <p:spPr>
          <a:xfrm>
            <a:off x="4747663" y="2505121"/>
            <a:ext cx="1648472" cy="13108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48C5104A-271F-4EC5-B29E-43E2C778C500}"/>
              </a:ext>
            </a:extLst>
          </p:cNvPr>
          <p:cNvSpPr/>
          <p:nvPr/>
        </p:nvSpPr>
        <p:spPr>
          <a:xfrm>
            <a:off x="493412" y="2167620"/>
            <a:ext cx="675000" cy="675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0053D0-2FA0-4EF6-A0E0-283319FEDCB6}"/>
              </a:ext>
            </a:extLst>
          </p:cNvPr>
          <p:cNvSpPr txBox="1"/>
          <p:nvPr/>
        </p:nvSpPr>
        <p:spPr>
          <a:xfrm>
            <a:off x="383581" y="2193497"/>
            <a:ext cx="894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19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8239B58-2350-436E-9E6D-51F6EC86BD24}"/>
              </a:ext>
            </a:extLst>
          </p:cNvPr>
          <p:cNvSpPr/>
          <p:nvPr/>
        </p:nvSpPr>
        <p:spPr>
          <a:xfrm>
            <a:off x="493412" y="3478478"/>
            <a:ext cx="675000" cy="675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B16171B-B9F2-4CCF-90B2-8973C3A3D49C}"/>
              </a:ext>
            </a:extLst>
          </p:cNvPr>
          <p:cNvSpPr txBox="1"/>
          <p:nvPr/>
        </p:nvSpPr>
        <p:spPr>
          <a:xfrm>
            <a:off x="383581" y="3504355"/>
            <a:ext cx="894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32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F687207-B3F0-4739-8B0B-6FCEA1378549}"/>
              </a:ext>
            </a:extLst>
          </p:cNvPr>
          <p:cNvSpPr/>
          <p:nvPr/>
        </p:nvSpPr>
        <p:spPr>
          <a:xfrm>
            <a:off x="493412" y="4786964"/>
            <a:ext cx="675000" cy="675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210F432-EB22-43BF-8AC1-0A3229906EBE}"/>
              </a:ext>
            </a:extLst>
          </p:cNvPr>
          <p:cNvSpPr txBox="1"/>
          <p:nvPr/>
        </p:nvSpPr>
        <p:spPr>
          <a:xfrm>
            <a:off x="383581" y="4812841"/>
            <a:ext cx="894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7CFF6F5-584E-4D38-B94D-B7BA8736FFBD}"/>
              </a:ext>
            </a:extLst>
          </p:cNvPr>
          <p:cNvSpPr/>
          <p:nvPr/>
        </p:nvSpPr>
        <p:spPr>
          <a:xfrm>
            <a:off x="3146282" y="1990635"/>
            <a:ext cx="1601381" cy="10289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CE5257E-5B31-4F57-86EF-62089FD3C203}"/>
              </a:ext>
            </a:extLst>
          </p:cNvPr>
          <p:cNvSpPr txBox="1"/>
          <p:nvPr/>
        </p:nvSpPr>
        <p:spPr>
          <a:xfrm>
            <a:off x="3342247" y="2054997"/>
            <a:ext cx="1209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 tens</a:t>
            </a:r>
          </a:p>
          <a:p>
            <a:pPr algn="ctr"/>
            <a:r>
              <a:rPr lang="en-GB" sz="27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 ones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BBAAEA5-3E62-4A83-B822-20D359CEB9AD}"/>
              </a:ext>
            </a:extLst>
          </p:cNvPr>
          <p:cNvSpPr/>
          <p:nvPr/>
        </p:nvSpPr>
        <p:spPr>
          <a:xfrm>
            <a:off x="3146282" y="3301494"/>
            <a:ext cx="1601381" cy="10289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8240BEE-449F-4B0B-8A71-4AB196037097}"/>
              </a:ext>
            </a:extLst>
          </p:cNvPr>
          <p:cNvSpPr txBox="1"/>
          <p:nvPr/>
        </p:nvSpPr>
        <p:spPr>
          <a:xfrm>
            <a:off x="3342247" y="3365855"/>
            <a:ext cx="1209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 tens</a:t>
            </a:r>
          </a:p>
          <a:p>
            <a:pPr algn="ctr"/>
            <a:r>
              <a:rPr lang="en-GB" sz="27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 ones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538B2A5-14BF-4F14-B67B-BE1DEE3528D7}"/>
              </a:ext>
            </a:extLst>
          </p:cNvPr>
          <p:cNvSpPr/>
          <p:nvPr/>
        </p:nvSpPr>
        <p:spPr>
          <a:xfrm>
            <a:off x="3146282" y="4609980"/>
            <a:ext cx="1601381" cy="10289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AD62970-2856-4C0B-8F19-1773B768B0A5}"/>
              </a:ext>
            </a:extLst>
          </p:cNvPr>
          <p:cNvSpPr txBox="1"/>
          <p:nvPr/>
        </p:nvSpPr>
        <p:spPr>
          <a:xfrm>
            <a:off x="3342247" y="4674341"/>
            <a:ext cx="1209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 ten</a:t>
            </a:r>
          </a:p>
          <a:p>
            <a:pPr algn="ctr"/>
            <a:r>
              <a:rPr lang="en-GB" sz="27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9 ones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E464CB0-1E2C-4849-B41C-E1B99B664C56}"/>
              </a:ext>
            </a:extLst>
          </p:cNvPr>
          <p:cNvSpPr/>
          <p:nvPr/>
        </p:nvSpPr>
        <p:spPr>
          <a:xfrm>
            <a:off x="6396135" y="2167620"/>
            <a:ext cx="2372683" cy="675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98D9694-6A66-4973-BB41-E3E8B8B17CAA}"/>
              </a:ext>
            </a:extLst>
          </p:cNvPr>
          <p:cNvSpPr txBox="1"/>
          <p:nvPr/>
        </p:nvSpPr>
        <p:spPr>
          <a:xfrm>
            <a:off x="6396135" y="2262747"/>
            <a:ext cx="23726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nineteen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EEED4B3-AD48-4601-83C3-D712EE4EE79D}"/>
              </a:ext>
            </a:extLst>
          </p:cNvPr>
          <p:cNvSpPr/>
          <p:nvPr/>
        </p:nvSpPr>
        <p:spPr>
          <a:xfrm>
            <a:off x="6396135" y="3478478"/>
            <a:ext cx="2372683" cy="675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CD08538-F8D0-4FD9-B5A9-4242646D1B38}"/>
              </a:ext>
            </a:extLst>
          </p:cNvPr>
          <p:cNvSpPr txBox="1"/>
          <p:nvPr/>
        </p:nvSpPr>
        <p:spPr>
          <a:xfrm>
            <a:off x="6396135" y="3573605"/>
            <a:ext cx="23642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thirty-two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0DB4A1B-8836-42E6-A472-4F6987EBDBD2}"/>
              </a:ext>
            </a:extLst>
          </p:cNvPr>
          <p:cNvSpPr/>
          <p:nvPr/>
        </p:nvSpPr>
        <p:spPr>
          <a:xfrm>
            <a:off x="6396135" y="4786964"/>
            <a:ext cx="2372683" cy="675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E65B38A-F602-4A14-BC0E-828D4603AE5C}"/>
              </a:ext>
            </a:extLst>
          </p:cNvPr>
          <p:cNvSpPr txBox="1"/>
          <p:nvPr/>
        </p:nvSpPr>
        <p:spPr>
          <a:xfrm>
            <a:off x="6396135" y="4882091"/>
            <a:ext cx="23642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thirty-five</a:t>
            </a:r>
          </a:p>
        </p:txBody>
      </p:sp>
    </p:spTree>
    <p:extLst>
      <p:ext uri="{BB962C8B-B14F-4D97-AF65-F5344CB8AC3E}">
        <p14:creationId xmlns:p14="http://schemas.microsoft.com/office/powerpoint/2010/main" val="354656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|2.5|7|2.4|4.1|7.9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1|2.5|6.6|2.2|5.7|7.1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1|9.6|16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1|7.8|9.4|2.6|8|2.3|5.5|9.1|5.9|2.5|3.8|1.3|4.4|1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522d4c35-b548-4432-90ae-af4376e1c4b4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3400</TotalTime>
  <Words>139</Words>
  <Application>Microsoft Macintosh PowerPoint</Application>
  <PresentationFormat>On-screen Show (4:3)</PresentationFormat>
  <Paragraphs>59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Yu Gothic UI</vt:lpstr>
      <vt:lpstr>Arial</vt:lpstr>
      <vt:lpstr>Calibri</vt:lpstr>
      <vt:lpstr>Calibri Light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you match the representation to the correct number in your pairs?</vt:lpstr>
      <vt:lpstr>PowerPoint Presentation</vt:lpstr>
      <vt:lpstr>PowerPoint Presentation</vt:lpstr>
      <vt:lpstr>PowerPoint Presentation</vt:lpstr>
      <vt:lpstr>PowerPoint Presentation</vt:lpstr>
      <vt:lpstr>Have a go at the questions on your worksheet.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MCARDLE, SOPHIE L. (Student)</cp:lastModifiedBy>
  <cp:revision>230</cp:revision>
  <dcterms:created xsi:type="dcterms:W3CDTF">2019-07-05T11:02:13Z</dcterms:created>
  <dcterms:modified xsi:type="dcterms:W3CDTF">2022-01-24T14:58:18Z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