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75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E4B4"/>
    <a:srgbClr val="2BC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4E8-0EEF-43D9-AE8A-2C241B873393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E0A-9626-40A4-8975-48AA2B10F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8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4E8-0EEF-43D9-AE8A-2C241B873393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E0A-9626-40A4-8975-48AA2B10F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7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4E8-0EEF-43D9-AE8A-2C241B873393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E0A-9626-40A4-8975-48AA2B10F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2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4E8-0EEF-43D9-AE8A-2C241B873393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E0A-9626-40A4-8975-48AA2B10F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08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4E8-0EEF-43D9-AE8A-2C241B873393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E0A-9626-40A4-8975-48AA2B10F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1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4E8-0EEF-43D9-AE8A-2C241B873393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E0A-9626-40A4-8975-48AA2B10F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65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4E8-0EEF-43D9-AE8A-2C241B873393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E0A-9626-40A4-8975-48AA2B10F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78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4E8-0EEF-43D9-AE8A-2C241B873393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E0A-9626-40A4-8975-48AA2B10F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8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4E8-0EEF-43D9-AE8A-2C241B873393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E0A-9626-40A4-8975-48AA2B10F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2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4E8-0EEF-43D9-AE8A-2C241B873393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E0A-9626-40A4-8975-48AA2B10F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1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4E8-0EEF-43D9-AE8A-2C241B873393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E0A-9626-40A4-8975-48AA2B10F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57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A4E8-0EEF-43D9-AE8A-2C241B873393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4E0A-9626-40A4-8975-48AA2B10F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27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E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47114"/>
            <a:ext cx="9144000" cy="4610686"/>
          </a:xfrm>
        </p:spPr>
        <p:txBody>
          <a:bodyPr/>
          <a:lstStyle/>
          <a:p>
            <a:pPr algn="l"/>
            <a:r>
              <a:rPr lang="en-GB" sz="6000" u="sng" dirty="0" smtClean="0">
                <a:latin typeface="My Happy Ending" pitchFamily="2" charset="0"/>
                <a:ea typeface="My Happy Ending" pitchFamily="2" charset="0"/>
              </a:rPr>
              <a:t>Tuesday 4</a:t>
            </a:r>
            <a:r>
              <a:rPr lang="en-GB" sz="6000" u="sng" baseline="30000" dirty="0" smtClean="0">
                <a:latin typeface="My Happy Ending" pitchFamily="2" charset="0"/>
                <a:ea typeface="My Happy Ending" pitchFamily="2" charset="0"/>
              </a:rPr>
              <a:t>th</a:t>
            </a:r>
            <a:r>
              <a:rPr lang="en-GB" sz="6000" u="sng" dirty="0" smtClean="0">
                <a:latin typeface="My Happy Ending" pitchFamily="2" charset="0"/>
                <a:ea typeface="My Happy Ending" pitchFamily="2" charset="0"/>
              </a:rPr>
              <a:t> January 2022</a:t>
            </a:r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6000" u="sng" dirty="0">
                <a:latin typeface="My Happy Ending" pitchFamily="2" charset="0"/>
                <a:ea typeface="My Happy Ending" pitchFamily="2" charset="0"/>
              </a:rPr>
              <a:t>LO: To write a finding tale (COLD WRITE)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93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E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109" y="647113"/>
            <a:ext cx="10062754" cy="5430129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latin typeface="My Happy Ending" pitchFamily="2" charset="0"/>
                <a:ea typeface="My Happy Ending" pitchFamily="2" charset="0"/>
              </a:rPr>
              <a:t>What do you think a finding tale is?</a:t>
            </a:r>
          </a:p>
          <a:p>
            <a:pPr algn="l"/>
            <a:r>
              <a:rPr lang="en-GB" sz="6000" dirty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0C2C1F-5A7B-4F8B-A88D-92C9B05B2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900" y="560450"/>
            <a:ext cx="1617123" cy="13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4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E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109" y="647113"/>
            <a:ext cx="10062754" cy="5430129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latin typeface="My Happy Ending" pitchFamily="2" charset="0"/>
                <a:ea typeface="My Happy Ending" pitchFamily="2" charset="0"/>
              </a:rPr>
              <a:t>Can you create some suspense in your finding tale?</a:t>
            </a:r>
          </a:p>
          <a:p>
            <a:pPr algn="l"/>
            <a:endParaRPr lang="en-US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US" sz="6000" dirty="0">
                <a:latin typeface="My Happy Ending" pitchFamily="2" charset="0"/>
                <a:ea typeface="My Happy Ending" pitchFamily="2" charset="0"/>
              </a:rPr>
              <a:t>W</a:t>
            </a:r>
            <a:r>
              <a:rPr lang="en-GB" sz="6000" dirty="0">
                <a:latin typeface="My Happy Ending" pitchFamily="2" charset="0"/>
                <a:ea typeface="My Happy Ending" pitchFamily="2" charset="0"/>
              </a:rPr>
              <a:t>hat is suspense?</a:t>
            </a:r>
          </a:p>
          <a:p>
            <a:pPr algn="l"/>
            <a:r>
              <a:rPr lang="en-GB" sz="6000" dirty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0C2C1F-5A7B-4F8B-A88D-92C9B05B2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566" y="758906"/>
            <a:ext cx="1324160" cy="11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8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E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109" y="647113"/>
            <a:ext cx="10062754" cy="5430129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latin typeface="My Happy Ending" pitchFamily="2" charset="0"/>
                <a:ea typeface="My Happy Ending" pitchFamily="2" charset="0"/>
              </a:rPr>
              <a:t>What might your characters find?</a:t>
            </a:r>
          </a:p>
          <a:p>
            <a:pPr algn="l"/>
            <a:r>
              <a:rPr lang="en-US" sz="6000">
                <a:latin typeface="My Happy Ending" pitchFamily="2" charset="0"/>
                <a:ea typeface="My Happy Ending" pitchFamily="2" charset="0"/>
              </a:rPr>
              <a:t>Let’s collect </a:t>
            </a:r>
            <a:r>
              <a:rPr lang="en-US" sz="6000" dirty="0">
                <a:latin typeface="My Happy Ending" pitchFamily="2" charset="0"/>
                <a:ea typeface="My Happy Ending" pitchFamily="2" charset="0"/>
              </a:rPr>
              <a:t>some ideas.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0C2C1F-5A7B-4F8B-A88D-92C9B05B2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037" y="780758"/>
            <a:ext cx="1324160" cy="11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3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E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109" y="647113"/>
            <a:ext cx="10062754" cy="5430129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They might find…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506" y="738039"/>
            <a:ext cx="150495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870" y="613630"/>
            <a:ext cx="2510643" cy="2510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51" y="3587920"/>
            <a:ext cx="3505779" cy="2924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755" y="4523568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441" y="401147"/>
            <a:ext cx="3074084" cy="30740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1944" y="2567572"/>
            <a:ext cx="2345926" cy="1672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4952" y="3883195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18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56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My Happy Ending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Hamilton</dc:creator>
  <cp:lastModifiedBy>Deborah Hamilton</cp:lastModifiedBy>
  <cp:revision>103</cp:revision>
  <dcterms:created xsi:type="dcterms:W3CDTF">2021-09-04T12:09:25Z</dcterms:created>
  <dcterms:modified xsi:type="dcterms:W3CDTF">2021-12-30T11:19:13Z</dcterms:modified>
</cp:coreProperties>
</file>