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28"/>
  </p:notesMasterIdLst>
  <p:sldIdLst>
    <p:sldId id="438" r:id="rId12"/>
    <p:sldId id="297" r:id="rId13"/>
    <p:sldId id="439" r:id="rId14"/>
    <p:sldId id="416" r:id="rId15"/>
    <p:sldId id="417" r:id="rId16"/>
    <p:sldId id="299" r:id="rId17"/>
    <p:sldId id="431" r:id="rId18"/>
    <p:sldId id="432" r:id="rId19"/>
    <p:sldId id="433" r:id="rId20"/>
    <p:sldId id="408" r:id="rId21"/>
    <p:sldId id="434" r:id="rId22"/>
    <p:sldId id="435" r:id="rId23"/>
    <p:sldId id="437" r:id="rId24"/>
    <p:sldId id="436" r:id="rId25"/>
    <p:sldId id="359" r:id="rId26"/>
    <p:sldId id="44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5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6496" autoAdjust="0"/>
  </p:normalViewPr>
  <p:slideViewPr>
    <p:cSldViewPr snapToGrid="0" snapToObjects="1">
      <p:cViewPr varScale="1">
        <p:scale>
          <a:sx n="63" d="100"/>
          <a:sy n="63" d="100"/>
        </p:scale>
        <p:origin x="1536" y="78"/>
      </p:cViewPr>
      <p:guideLst>
        <p:guide orient="horz" pos="2750"/>
        <p:guide pos="35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1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5.png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11" Type="http://schemas.openxmlformats.org/officeDocument/2006/relationships/image" Target="../media/image14.png"/><Relationship Id="rId5" Type="http://schemas.openxmlformats.org/officeDocument/2006/relationships/image" Target="../media/image9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6" Type="http://schemas.microsoft.com/office/2007/relationships/hdphoto" Target="../media/hdphoto1.wdp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11" Type="http://schemas.openxmlformats.org/officeDocument/2006/relationships/image" Target="../media/image14.png"/><Relationship Id="rId5" Type="http://schemas.openxmlformats.org/officeDocument/2006/relationships/image" Target="../media/image90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19" Type="http://schemas.openxmlformats.org/officeDocument/2006/relationships/image" Target="../media/image23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1280160"/>
            <a:ext cx="6903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Letter-join Plus 32" panose="02000505000000020003" pitchFamily="50" charset="0"/>
              </a:rPr>
              <a:t>Monday 18</a:t>
            </a:r>
            <a:r>
              <a:rPr lang="en-US" sz="3600" u="sng" baseline="30000" dirty="0" smtClean="0">
                <a:latin typeface="Letter-join Plus 32" panose="02000505000000020003" pitchFamily="50" charset="0"/>
              </a:rPr>
              <a:t>th</a:t>
            </a:r>
            <a:r>
              <a:rPr lang="en-US" sz="3600" u="sng" dirty="0" smtClean="0">
                <a:latin typeface="Letter-join Plus 32" panose="02000505000000020003" pitchFamily="50" charset="0"/>
              </a:rPr>
              <a:t> January</a:t>
            </a:r>
          </a:p>
          <a:p>
            <a:endParaRPr lang="en-US" sz="3600" u="sng" dirty="0">
              <a:latin typeface="Letter-join Plus 32" panose="02000505000000020003" pitchFamily="50" charset="0"/>
            </a:endParaRPr>
          </a:p>
          <a:p>
            <a:r>
              <a:rPr lang="en-US" sz="3600" u="sng" dirty="0" smtClean="0">
                <a:latin typeface="Letter-join Plus 32" panose="02000505000000020003" pitchFamily="50" charset="0"/>
              </a:rPr>
              <a:t>L.O. I can make equal groups.</a:t>
            </a:r>
          </a:p>
          <a:p>
            <a:endParaRPr lang="en-US" sz="3600" u="sng" dirty="0">
              <a:latin typeface="Letter-join Plus 32" panose="02000505000000020003" pitchFamily="50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18083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questions</a:t>
            </a:r>
            <a:br>
              <a:rPr lang="en-GB" dirty="0"/>
            </a:br>
            <a:r>
              <a:rPr lang="en-GB" dirty="0"/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30765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844820" y="2590820"/>
            <a:ext cx="6342507" cy="523220"/>
            <a:chOff x="834653" y="5881929"/>
            <a:chExt cx="6342507" cy="523220"/>
          </a:xfrm>
        </p:grpSpPr>
        <p:sp>
          <p:nvSpPr>
            <p:cNvPr id="114" name="TextBox 113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547658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442136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410302" y="2628784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20417" y="2620471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987052" y="5167176"/>
            <a:ext cx="6342507" cy="523220"/>
            <a:chOff x="834653" y="5881929"/>
            <a:chExt cx="6342507" cy="523220"/>
          </a:xfrm>
        </p:grpSpPr>
        <p:sp>
          <p:nvSpPr>
            <p:cNvPr id="120" name="TextBox 119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547658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453580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3572726" y="5187338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666802" y="5204892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39" y="4204690"/>
            <a:ext cx="735864" cy="73586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6109853" y="3373693"/>
            <a:ext cx="197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think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2244268" y="884298"/>
            <a:ext cx="884931" cy="906293"/>
            <a:chOff x="1413628" y="1025061"/>
            <a:chExt cx="884931" cy="906293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492" y="1419374"/>
              <a:ext cx="472216" cy="51198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343" y="1163384"/>
              <a:ext cx="472216" cy="511980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628" y="1025061"/>
              <a:ext cx="472216" cy="511980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2824659" y="1111106"/>
            <a:ext cx="822547" cy="898508"/>
            <a:chOff x="2824659" y="1111106"/>
            <a:chExt cx="822547" cy="898508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659" y="1367096"/>
              <a:ext cx="472216" cy="511980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510" y="1111106"/>
              <a:ext cx="472216" cy="51198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990" y="1497634"/>
              <a:ext cx="472216" cy="511980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3405050" y="858785"/>
            <a:ext cx="998093" cy="1036120"/>
            <a:chOff x="4059921" y="1121072"/>
            <a:chExt cx="998093" cy="1036120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85" y="1515385"/>
              <a:ext cx="472216" cy="51198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798" y="1645212"/>
              <a:ext cx="472216" cy="511980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921" y="1121072"/>
              <a:ext cx="472216" cy="511980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4335772" y="979161"/>
            <a:ext cx="796416" cy="1057361"/>
            <a:chOff x="5580063" y="1018299"/>
            <a:chExt cx="796416" cy="1057361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926" y="1563680"/>
              <a:ext cx="472216" cy="51198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263" y="1018299"/>
              <a:ext cx="472216" cy="51198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063" y="1175802"/>
              <a:ext cx="472216" cy="511980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1228084" y="3444832"/>
            <a:ext cx="884931" cy="1154844"/>
            <a:chOff x="1413628" y="776510"/>
            <a:chExt cx="884931" cy="1154844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492" y="1419374"/>
              <a:ext cx="472216" cy="51198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343" y="1163384"/>
              <a:ext cx="472216" cy="51198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628" y="1025061"/>
              <a:ext cx="472216" cy="51198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099" y="776510"/>
              <a:ext cx="472216" cy="511980"/>
            </a:xfrm>
            <a:prstGeom prst="rect">
              <a:avLst/>
            </a:prstGeom>
          </p:spPr>
        </p:pic>
      </p:grpSp>
      <p:grpSp>
        <p:nvGrpSpPr>
          <p:cNvPr id="149" name="Group 148"/>
          <p:cNvGrpSpPr/>
          <p:nvPr/>
        </p:nvGrpSpPr>
        <p:grpSpPr>
          <a:xfrm>
            <a:off x="2874353" y="3391363"/>
            <a:ext cx="822547" cy="1266846"/>
            <a:chOff x="2824659" y="742768"/>
            <a:chExt cx="822547" cy="1266846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659" y="1367096"/>
              <a:ext cx="472216" cy="51198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0510" y="1111106"/>
              <a:ext cx="472216" cy="511980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990" y="1497634"/>
              <a:ext cx="472216" cy="511980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327" y="742768"/>
              <a:ext cx="472216" cy="511980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4380826" y="3647610"/>
            <a:ext cx="925171" cy="944871"/>
            <a:chOff x="1413628" y="1024447"/>
            <a:chExt cx="925171" cy="944871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268" y="1457338"/>
              <a:ext cx="472216" cy="511980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08" y="1024447"/>
              <a:ext cx="472216" cy="511980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628" y="1025061"/>
              <a:ext cx="472216" cy="511980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583" y="1457338"/>
              <a:ext cx="472216" cy="5119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73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185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9531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3437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3" grpId="0"/>
      <p:bldP spid="124" grpId="0"/>
      <p:bldP spid="126" grpId="0"/>
      <p:bldP spid="1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7505" y="904731"/>
            <a:ext cx="574848" cy="57484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277505" y="832400"/>
            <a:ext cx="574848" cy="57484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307898" y="854520"/>
            <a:ext cx="574848" cy="57484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46707" y="978428"/>
            <a:ext cx="574848" cy="57484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46707" y="906097"/>
            <a:ext cx="574848" cy="57484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77100" y="928217"/>
            <a:ext cx="574848" cy="574848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48946" y="5044454"/>
            <a:ext cx="702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I have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equal groups.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07" y="673503"/>
            <a:ext cx="975583" cy="6829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83155" y="504534"/>
            <a:ext cx="1318101" cy="1254240"/>
            <a:chOff x="883155" y="504534"/>
            <a:chExt cx="1318101" cy="1254240"/>
          </a:xfrm>
        </p:grpSpPr>
        <p:sp>
          <p:nvSpPr>
            <p:cNvPr id="12" name="Oval 11"/>
            <p:cNvSpPr/>
            <p:nvPr/>
          </p:nvSpPr>
          <p:spPr>
            <a:xfrm>
              <a:off x="1188720" y="842472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489248" y="1079382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626408" y="673503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270404" y="504534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126230" y="1183926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883155" y="960927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609078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204566" y="873785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383780" y="842472"/>
              <a:ext cx="574848" cy="574848"/>
            </a:xfrm>
            <a:prstGeom prst="ellipse">
              <a:avLst/>
            </a:prstGeom>
            <a:solidFill>
              <a:srgbClr val="FFFF00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7090923" y="3956072"/>
            <a:ext cx="574848" cy="574848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090923" y="3883741"/>
            <a:ext cx="574848" cy="574848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121316" y="3905861"/>
            <a:ext cx="574848" cy="574848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060125" y="4029769"/>
            <a:ext cx="574848" cy="574848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060125" y="3957438"/>
            <a:ext cx="574848" cy="574848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090518" y="3979558"/>
            <a:ext cx="574848" cy="574848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6696573" y="3555875"/>
            <a:ext cx="1318101" cy="1254240"/>
            <a:chOff x="883155" y="504534"/>
            <a:chExt cx="1318101" cy="1254240"/>
          </a:xfrm>
          <a:solidFill>
            <a:srgbClr val="FF0000"/>
          </a:solidFill>
        </p:grpSpPr>
        <p:sp>
          <p:nvSpPr>
            <p:cNvPr id="28" name="Oval 27"/>
            <p:cNvSpPr/>
            <p:nvPr/>
          </p:nvSpPr>
          <p:spPr>
            <a:xfrm>
              <a:off x="1188720" y="842472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489248" y="1079382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626408" y="673503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1270404" y="504534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126230" y="1183926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83155" y="960927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914400" y="609078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1204566" y="873785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383780" y="842472"/>
              <a:ext cx="574848" cy="574848"/>
            </a:xfrm>
            <a:prstGeom prst="ellipse">
              <a:avLst/>
            </a:prstGeom>
            <a:grpFill/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35620" y="2255421"/>
            <a:ext cx="447532" cy="838940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781804" y="2029323"/>
            <a:ext cx="447532" cy="838940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0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00747 0.3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30052 0.0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7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3976 0.25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20885 0.122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4913 0.2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1892 0.01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1684 -0.129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650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0695 L -0.2368 -0.01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-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2901 -0.0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0281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144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0632 -0.2780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1391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1493 -0.2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8" grpId="2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1348" y="4039506"/>
            <a:ext cx="6342507" cy="523220"/>
            <a:chOff x="834653" y="5881929"/>
            <a:chExt cx="6342507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614158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20331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03775" y="4067981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7600" y="4077222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20" y="777703"/>
            <a:ext cx="735864" cy="735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1766864" y="914803"/>
            <a:ext cx="326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0" name="Oval 9"/>
          <p:cNvSpPr/>
          <p:nvPr/>
        </p:nvSpPr>
        <p:spPr>
          <a:xfrm>
            <a:off x="2351060" y="2393607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993766" y="2095720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81567" y="2842663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561077" y="2592834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86330" y="2188130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329036" y="1890243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216837" y="2637186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896347" y="2387357"/>
            <a:ext cx="638585" cy="6385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2" y="1725112"/>
            <a:ext cx="1137679" cy="16074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51348" y="4658981"/>
            <a:ext cx="6342507" cy="523220"/>
            <a:chOff x="834653" y="5881929"/>
            <a:chExt cx="6342507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14158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20331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03775" y="4687456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7600" y="4696697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3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4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76" y="1291456"/>
            <a:ext cx="1334620" cy="1609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079" y="1050875"/>
            <a:ext cx="1412761" cy="1722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526" y="453872"/>
            <a:ext cx="634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describe how these children are grouped?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3566" y="4653994"/>
            <a:ext cx="6342507" cy="523220"/>
            <a:chOff x="834653" y="5894956"/>
            <a:chExt cx="634250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834653" y="5894956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31032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70205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97554" y="4669442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0068" y="4695309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3566" y="3807843"/>
            <a:ext cx="6342507" cy="523220"/>
            <a:chOff x="834653" y="5881929"/>
            <a:chExt cx="6342507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47656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45268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72615" y="3836318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6696" y="3862185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102194" y="4435972"/>
            <a:ext cx="6290467" cy="10418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585" y="4352457"/>
            <a:ext cx="1029587" cy="6829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357" y="5089202"/>
            <a:ext cx="735864" cy="735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4603501" y="5226302"/>
            <a:ext cx="326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8" y="1540599"/>
            <a:ext cx="1427798" cy="17223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29" y="1136669"/>
            <a:ext cx="1427798" cy="1722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52" y="1110526"/>
            <a:ext cx="1427798" cy="1754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79" y="1380872"/>
            <a:ext cx="1427798" cy="15686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3627" y="1115469"/>
            <a:ext cx="1423545" cy="1703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68" y="2053415"/>
            <a:ext cx="1375243" cy="16959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1871479"/>
            <a:ext cx="1382571" cy="15189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2" y="1971116"/>
            <a:ext cx="1395823" cy="15335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1220" y="1873039"/>
            <a:ext cx="1344759" cy="1690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8029" y="1861035"/>
            <a:ext cx="1442352" cy="176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28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5" grpId="1"/>
      <p:bldP spid="16" grpId="0"/>
      <p:bldP spid="16" grpId="1"/>
      <p:bldP spid="17" grpId="0" animBg="1"/>
      <p:bldP spid="17" grpId="1" animBg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the rest of </a:t>
            </a:r>
            <a:r>
              <a:rPr lang="en-GB"/>
              <a:t>the questions on </a:t>
            </a:r>
            <a:r>
              <a:rPr lang="en-GB" dirty="0"/>
              <a:t>the worksheet</a:t>
            </a:r>
          </a:p>
        </p:txBody>
      </p:sp>
    </p:spTree>
    <p:extLst>
      <p:ext uri="{BB962C8B-B14F-4D97-AF65-F5344CB8AC3E}">
        <p14:creationId xmlns:p14="http://schemas.microsoft.com/office/powerpoint/2010/main" val="338709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618589"/>
            <a:ext cx="4998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Challeng</a:t>
            </a:r>
            <a:r>
              <a:rPr lang="en-US" sz="4400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e </a:t>
            </a:r>
            <a:endParaRPr lang="en-GB" sz="4400" dirty="0">
              <a:solidFill>
                <a:srgbClr val="00B0F0"/>
              </a:solidFill>
              <a:latin typeface="Letter-join Plus 32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39" t="58958" r="64875" b="22084"/>
          <a:stretch/>
        </p:blipFill>
        <p:spPr>
          <a:xfrm>
            <a:off x="762000" y="1828800"/>
            <a:ext cx="6634929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5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06" t="37707" r="19429" b="6876"/>
          <a:stretch/>
        </p:blipFill>
        <p:spPr>
          <a:xfrm>
            <a:off x="121920" y="2667000"/>
            <a:ext cx="8153401" cy="4053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857"/>
          <a:stretch/>
        </p:blipFill>
        <p:spPr>
          <a:xfrm>
            <a:off x="2690814" y="201930"/>
            <a:ext cx="3351800" cy="24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4085" y="777834"/>
                <a:ext cx="371838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2)</a:t>
                </a: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3)</a:t>
                </a:r>
              </a:p>
              <a:p>
                <a:pPr>
                  <a:defRPr/>
                </a:pPr>
                <a:endParaRPr lang="en-GB" sz="280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4)   2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</a:t>
                </a: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5" y="777834"/>
                <a:ext cx="3718384" cy="5262979"/>
              </a:xfrm>
              <a:prstGeom prst="rect">
                <a:avLst/>
              </a:prstGeom>
              <a:blipFill>
                <a:blip r:embed="rId5"/>
                <a:stretch>
                  <a:fillRect l="-3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99578" y="769521"/>
                <a:ext cx="343909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noProof="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noProof="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578" y="769521"/>
                <a:ext cx="3439094" cy="5262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1">
            <a:off x="5608206" y="3248695"/>
            <a:ext cx="1360206" cy="1551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15" y="3493410"/>
            <a:ext cx="1366342" cy="1506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1">
            <a:off x="4928151" y="3203661"/>
            <a:ext cx="1360206" cy="1551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1">
            <a:off x="6311006" y="3226178"/>
            <a:ext cx="1360206" cy="15517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7208" y="365229"/>
            <a:ext cx="717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Blue Team 						Red Team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39" y="36185"/>
            <a:ext cx="1143447" cy="1256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65" y="7407"/>
            <a:ext cx="1169640" cy="1285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31" y="1180215"/>
            <a:ext cx="503768" cy="54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12" y="1546018"/>
            <a:ext cx="503768" cy="546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64" y="1104061"/>
            <a:ext cx="503768" cy="546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06" y="1170709"/>
            <a:ext cx="503768" cy="5461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7" y="1536512"/>
            <a:ext cx="503768" cy="5461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39" y="1094555"/>
            <a:ext cx="503768" cy="5461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73" y="1281901"/>
            <a:ext cx="503768" cy="546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92" y="1648508"/>
            <a:ext cx="503768" cy="546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72" y="1271063"/>
            <a:ext cx="503768" cy="5461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58" y="889113"/>
            <a:ext cx="503768" cy="5461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23" y="1008806"/>
            <a:ext cx="503768" cy="5461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23" y="1505602"/>
            <a:ext cx="503768" cy="5461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24" y="2159159"/>
            <a:ext cx="1062038" cy="1347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05" y="2197180"/>
            <a:ext cx="1062038" cy="1304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719" y="2219911"/>
            <a:ext cx="1078004" cy="1289712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41667" y1="75000" x2="41667" y2="75000"/>
                        <a14:foregroundMark x1="51613" y1="47436" x2="47043" y2="44551"/>
                        <a14:foregroundMark x1="55645" y1="76603" x2="55645" y2="76603"/>
                        <a14:foregroundMark x1="45968" y1="75321" x2="45968" y2="75321"/>
                        <a14:foregroundMark x1="49731" y1="73718" x2="49731" y2="73718"/>
                        <a14:foregroundMark x1="37097" y1="77564" x2="37097" y2="77564"/>
                        <a14:foregroundMark x1="36559" y1="75321" x2="36559" y2="75321"/>
                        <a14:foregroundMark x1="37903" y1="71795" x2="37903" y2="71795"/>
                        <a14:foregroundMark x1="48387" y1="69872" x2="48387" y2="69872"/>
                        <a14:foregroundMark x1="48387" y1="69551" x2="49462" y2="71474"/>
                        <a14:foregroundMark x1="49194" y1="70833" x2="49731" y2="73077"/>
                        <a14:backgroundMark x1="31452" y1="88782" x2="31720" y2="22115"/>
                        <a14:backgroundMark x1="56989" y1="90705" x2="74462" y2="32692"/>
                        <a14:backgroundMark x1="49731" y1="72115" x2="49731" y2="72115"/>
                        <a14:backgroundMark x1="33871" y1="59936" x2="33871" y2="59936"/>
                        <a14:backgroundMark x1="37097" y1="25000" x2="37097" y2="25000"/>
                        <a14:backgroundMark x1="74462" y1="21474" x2="33333" y2="16026"/>
                        <a14:backgroundMark x1="32258" y1="25000" x2="44355" y2="16987"/>
                        <a14:backgroundMark x1="70430" y1="39744" x2="74194" y2="21474"/>
                        <a14:backgroundMark x1="35753" y1="48077" x2="37366" y2="63141"/>
                        <a14:backgroundMark x1="48118" y1="72756" x2="47043" y2="8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2" b="10945"/>
          <a:stretch/>
        </p:blipFill>
        <p:spPr>
          <a:xfrm rot="21118553">
            <a:off x="5682117" y="2078040"/>
            <a:ext cx="1182533" cy="13582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88405" y="2391780"/>
            <a:ext cx="748913" cy="10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4085" y="777834"/>
                <a:ext cx="371838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2)</a:t>
                </a: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3)</a:t>
                </a:r>
              </a:p>
              <a:p>
                <a:pPr>
                  <a:defRPr/>
                </a:pPr>
                <a:endParaRPr lang="en-GB" sz="280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4)   2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2</a:t>
                </a: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5" y="777834"/>
                <a:ext cx="3718384" cy="5262979"/>
              </a:xfrm>
              <a:prstGeom prst="rect">
                <a:avLst/>
              </a:prstGeom>
              <a:blipFill>
                <a:blip r:embed="rId5"/>
                <a:stretch>
                  <a:fillRect l="-34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2260" y="798859"/>
                <a:ext cx="343909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noProof="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noProof="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dirty="0">
                  <a:solidFill>
                    <a:schemeClr val="accent1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 </a:t>
                </a:r>
              </a:p>
              <a:p>
                <a:pPr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0" y="798859"/>
                <a:ext cx="3439094" cy="5262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1">
            <a:off x="5608206" y="3248695"/>
            <a:ext cx="1360206" cy="1551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15" y="3493410"/>
            <a:ext cx="1366342" cy="1506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1">
            <a:off x="4928151" y="3203661"/>
            <a:ext cx="1360206" cy="1551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1">
            <a:off x="6311006" y="3226178"/>
            <a:ext cx="1360206" cy="15517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7208" y="365229"/>
            <a:ext cx="717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Blue Team 						Red Team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39" y="36185"/>
            <a:ext cx="1143447" cy="1256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65" y="7407"/>
            <a:ext cx="1169640" cy="1285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31" y="1180215"/>
            <a:ext cx="503768" cy="54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12" y="1546018"/>
            <a:ext cx="503768" cy="546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64" y="1104061"/>
            <a:ext cx="503768" cy="546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06" y="1170709"/>
            <a:ext cx="503768" cy="5461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7" y="1536512"/>
            <a:ext cx="503768" cy="5461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39" y="1094555"/>
            <a:ext cx="503768" cy="5461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73" y="1281901"/>
            <a:ext cx="503768" cy="5461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92" y="1648508"/>
            <a:ext cx="503768" cy="546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72" y="1271063"/>
            <a:ext cx="503768" cy="5461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58" y="889113"/>
            <a:ext cx="503768" cy="5461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23" y="1008806"/>
            <a:ext cx="503768" cy="5461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23" y="1505602"/>
            <a:ext cx="503768" cy="5461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05" y="2197180"/>
            <a:ext cx="1062038" cy="1304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719" y="2219911"/>
            <a:ext cx="1078004" cy="1289712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1667" y1="75000" x2="41667" y2="75000"/>
                        <a14:foregroundMark x1="51613" y1="47436" x2="47043" y2="44551"/>
                        <a14:foregroundMark x1="55645" y1="76603" x2="55645" y2="76603"/>
                        <a14:foregroundMark x1="45968" y1="75321" x2="45968" y2="75321"/>
                        <a14:foregroundMark x1="49731" y1="73718" x2="49731" y2="73718"/>
                        <a14:foregroundMark x1="37097" y1="77564" x2="37097" y2="77564"/>
                        <a14:foregroundMark x1="36559" y1="75321" x2="36559" y2="75321"/>
                        <a14:foregroundMark x1="37903" y1="71795" x2="37903" y2="71795"/>
                        <a14:foregroundMark x1="48387" y1="69872" x2="48387" y2="69872"/>
                        <a14:foregroundMark x1="48387" y1="69551" x2="49462" y2="71474"/>
                        <a14:foregroundMark x1="49194" y1="70833" x2="49731" y2="73077"/>
                        <a14:backgroundMark x1="31452" y1="88782" x2="31720" y2="22115"/>
                        <a14:backgroundMark x1="56989" y1="90705" x2="74462" y2="32692"/>
                        <a14:backgroundMark x1="49731" y1="72115" x2="49731" y2="72115"/>
                        <a14:backgroundMark x1="33871" y1="59936" x2="33871" y2="59936"/>
                        <a14:backgroundMark x1="37097" y1="25000" x2="37097" y2="25000"/>
                        <a14:backgroundMark x1="74462" y1="21474" x2="33333" y2="16026"/>
                        <a14:backgroundMark x1="32258" y1="25000" x2="44355" y2="16987"/>
                        <a14:backgroundMark x1="70430" y1="39744" x2="74194" y2="21474"/>
                        <a14:backgroundMark x1="35753" y1="48077" x2="37366" y2="63141"/>
                        <a14:backgroundMark x1="48118" y1="72756" x2="47043" y2="8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2" b="10945"/>
          <a:stretch/>
        </p:blipFill>
        <p:spPr>
          <a:xfrm rot="21118553">
            <a:off x="5682117" y="2078040"/>
            <a:ext cx="1182533" cy="13582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88405" y="2391780"/>
            <a:ext cx="748913" cy="1001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283726" y="1170923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26" y="1170923"/>
                <a:ext cx="434642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4618594" y="1372327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265014" y="2740567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265013" y="3926229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264251" y="5042166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24" y="2159159"/>
            <a:ext cx="1062038" cy="1347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04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32" y="1363679"/>
            <a:ext cx="1626668" cy="2005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66" y="4650182"/>
            <a:ext cx="735864" cy="735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4556040" y="4801669"/>
            <a:ext cx="304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318" y="3371170"/>
            <a:ext cx="1508569" cy="2082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8499">
            <a:off x="3318015" y="1975731"/>
            <a:ext cx="976252" cy="1113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51" y="2700114"/>
            <a:ext cx="753458" cy="859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23" y="2186523"/>
            <a:ext cx="611056" cy="761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32" y="2435998"/>
            <a:ext cx="976252" cy="1113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04" y="2328959"/>
            <a:ext cx="753458" cy="859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37" y="2913881"/>
            <a:ext cx="611056" cy="761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25" y="2176195"/>
            <a:ext cx="976252" cy="1113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85" y="2936503"/>
            <a:ext cx="753458" cy="8595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9" y="2543775"/>
            <a:ext cx="611056" cy="7615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11">
            <a:off x="3599073" y="2072455"/>
            <a:ext cx="976252" cy="11137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72" y="3168806"/>
            <a:ext cx="753458" cy="8595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3" y="2646790"/>
            <a:ext cx="611056" cy="7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451">
            <a:off x="4168844" y="2798922"/>
            <a:ext cx="976252" cy="11137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13" y="2488019"/>
            <a:ext cx="753458" cy="8595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78" y="2581256"/>
            <a:ext cx="611056" cy="76156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56671" y="5386046"/>
            <a:ext cx="6342507" cy="523220"/>
            <a:chOff x="834653" y="5881929"/>
            <a:chExt cx="6342507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47658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3580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42345" y="5406208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36421" y="5423762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7813 0.0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19826 -0.17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89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55112E-17 L -0.28837 -0.0504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21041 0.331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4826 -0.1988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5486 -0.0527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21598 0.1134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-0.02482 -0.28148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2875 -0.0969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20885 0.3018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0625 -0.3185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26285 -0.2463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5435 0.2553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5782 -0.26922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27362 -0.0858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2274 0.1497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0375 -0.3282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24" y="1612593"/>
            <a:ext cx="1626668" cy="2005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66" y="4650182"/>
            <a:ext cx="735864" cy="735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4556040" y="4801669"/>
            <a:ext cx="304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3261" y="2163015"/>
            <a:ext cx="1508569" cy="2082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8499">
            <a:off x="3318015" y="1975731"/>
            <a:ext cx="976252" cy="1113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51" y="2700114"/>
            <a:ext cx="753458" cy="859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23" y="2186523"/>
            <a:ext cx="611056" cy="761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32" y="2435998"/>
            <a:ext cx="976252" cy="1113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04" y="2328959"/>
            <a:ext cx="753458" cy="859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37" y="2913881"/>
            <a:ext cx="611056" cy="761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25" y="2176195"/>
            <a:ext cx="976252" cy="1113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85" y="2936503"/>
            <a:ext cx="753458" cy="8595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19" y="2543775"/>
            <a:ext cx="611056" cy="7615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11">
            <a:off x="3599073" y="2072455"/>
            <a:ext cx="976252" cy="11137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72" y="3168806"/>
            <a:ext cx="753458" cy="8595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3" y="2646790"/>
            <a:ext cx="611056" cy="7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451">
            <a:off x="4168844" y="2798922"/>
            <a:ext cx="976252" cy="11137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13" y="2488019"/>
            <a:ext cx="753458" cy="8595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78" y="2581256"/>
            <a:ext cx="611056" cy="76156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956671" y="5386046"/>
            <a:ext cx="6342507" cy="523220"/>
            <a:chOff x="834653" y="5881929"/>
            <a:chExt cx="6342507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834653" y="5881929"/>
              <a:ext cx="634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There are      equal groups of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47658" y="5935127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3580" y="5936271"/>
              <a:ext cx="318655" cy="460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42345" y="5406208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36421" y="5423762"/>
            <a:ext cx="36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0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55112E-17 L 0.0717 0.187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18421 0.316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12778 -0.22408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665 -0.0472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9375 -0.2469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10886 0.2097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4045 0.2560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2691 0.29005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2031 -0.0189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9827 -0.3557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1285 -0.0553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12257 -0.2365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25434 -0.18402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31371 -0.33379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2467 0.2171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5388EB-8D18-5343-BDA6-C344E3C85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4235652"/>
            <a:ext cx="735864" cy="735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6365151" y="3404655"/>
            <a:ext cx="197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Have a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think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55" y="4398128"/>
            <a:ext cx="567387" cy="707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6117">
            <a:off x="4903988" y="1663565"/>
            <a:ext cx="708123" cy="807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5871">
            <a:off x="5176833" y="1189597"/>
            <a:ext cx="708123" cy="8078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15">
            <a:off x="5440695" y="1606967"/>
            <a:ext cx="708123" cy="807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6761">
            <a:off x="3517407" y="1700166"/>
            <a:ext cx="708123" cy="807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4096">
            <a:off x="3472800" y="1331191"/>
            <a:ext cx="708123" cy="807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59">
            <a:off x="3580173" y="972430"/>
            <a:ext cx="708123" cy="8078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33320">
            <a:off x="1503944" y="1700165"/>
            <a:ext cx="708123" cy="807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9906">
            <a:off x="1716351" y="1207480"/>
            <a:ext cx="708123" cy="807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627">
            <a:off x="1173682" y="1284051"/>
            <a:ext cx="708123" cy="807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6117">
            <a:off x="6075304" y="606302"/>
            <a:ext cx="708123" cy="8078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7708">
            <a:off x="6412963" y="843245"/>
            <a:ext cx="708123" cy="8078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8502">
            <a:off x="6733816" y="462884"/>
            <a:ext cx="708123" cy="8078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12" y="4285733"/>
            <a:ext cx="567387" cy="7071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9" y="5033046"/>
            <a:ext cx="567387" cy="64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94" y="4811481"/>
            <a:ext cx="567387" cy="7071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007">
            <a:off x="3169514" y="4074477"/>
            <a:ext cx="567387" cy="647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007">
            <a:off x="3501671" y="3962082"/>
            <a:ext cx="567387" cy="647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88">
            <a:off x="3349796" y="4510522"/>
            <a:ext cx="567387" cy="7071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88">
            <a:off x="3681953" y="4487830"/>
            <a:ext cx="567387" cy="647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007">
            <a:off x="4737795" y="4382968"/>
            <a:ext cx="567387" cy="7071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007">
            <a:off x="5069952" y="4270573"/>
            <a:ext cx="567387" cy="7071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88">
            <a:off x="4918077" y="4848931"/>
            <a:ext cx="567387" cy="7071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88">
            <a:off x="5250234" y="4796321"/>
            <a:ext cx="567387" cy="707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88">
            <a:off x="5058407" y="4550184"/>
            <a:ext cx="567387" cy="70713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094048" y="252796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endParaRPr lang="en-GB" sz="2800" dirty="0"/>
          </a:p>
        </p:txBody>
      </p:sp>
      <p:sp>
        <p:nvSpPr>
          <p:cNvPr id="38" name="Rectangle 37"/>
          <p:cNvSpPr/>
          <p:nvPr/>
        </p:nvSpPr>
        <p:spPr>
          <a:xfrm>
            <a:off x="3650446" y="250102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endParaRPr lang="en-GB" sz="2800" dirty="0"/>
          </a:p>
        </p:txBody>
      </p:sp>
      <p:sp>
        <p:nvSpPr>
          <p:cNvPr id="39" name="Rectangle 38"/>
          <p:cNvSpPr/>
          <p:nvPr/>
        </p:nvSpPr>
        <p:spPr>
          <a:xfrm>
            <a:off x="5016354" y="246049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endParaRPr lang="en-GB" sz="2800" dirty="0"/>
          </a:p>
        </p:txBody>
      </p:sp>
      <p:sp>
        <p:nvSpPr>
          <p:cNvPr id="40" name="Rectangle 39"/>
          <p:cNvSpPr/>
          <p:nvPr/>
        </p:nvSpPr>
        <p:spPr>
          <a:xfrm>
            <a:off x="6105482" y="146219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endParaRPr lang="en-GB" sz="2800" dirty="0"/>
          </a:p>
        </p:txBody>
      </p:sp>
      <p:sp>
        <p:nvSpPr>
          <p:cNvPr id="41" name="Rectangle 40"/>
          <p:cNvSpPr/>
          <p:nvPr/>
        </p:nvSpPr>
        <p:spPr>
          <a:xfrm>
            <a:off x="2555132" y="425661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4111530" y="422967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endParaRPr lang="en-GB" sz="2800" dirty="0"/>
          </a:p>
        </p:txBody>
      </p:sp>
      <p:sp>
        <p:nvSpPr>
          <p:cNvPr id="43" name="Rectangle 42"/>
          <p:cNvSpPr/>
          <p:nvPr/>
        </p:nvSpPr>
        <p:spPr>
          <a:xfrm>
            <a:off x="5477438" y="418913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5</a:t>
            </a:r>
            <a:endParaRPr lang="en-GB" sz="28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293539" y="1591647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822617" y="1432450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651269" y="1913112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597137" y="1248485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86244" y="1702682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618887" y="1987142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369772" y="1890543"/>
            <a:ext cx="69987" cy="4447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35393" y="1874027"/>
            <a:ext cx="318725" cy="4151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393869" y="1383286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191113" y="816302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476446" y="1008343"/>
            <a:ext cx="447992" cy="331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078208" y="624737"/>
            <a:ext cx="284790" cy="6070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5" idx="3"/>
          </p:cNvCxnSpPr>
          <p:nvPr/>
        </p:nvCxnSpPr>
        <p:spPr>
          <a:xfrm flipV="1">
            <a:off x="1791081" y="4639302"/>
            <a:ext cx="846718" cy="280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27" idx="3"/>
          </p:cNvCxnSpPr>
          <p:nvPr/>
        </p:nvCxnSpPr>
        <p:spPr>
          <a:xfrm flipV="1">
            <a:off x="1951017" y="5165050"/>
            <a:ext cx="867064" cy="26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187069" y="4288534"/>
            <a:ext cx="846718" cy="280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347005" y="4814282"/>
            <a:ext cx="867064" cy="26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62198" y="4603584"/>
            <a:ext cx="846718" cy="280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922134" y="5129332"/>
            <a:ext cx="867064" cy="268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5" y="1545536"/>
            <a:ext cx="1375243" cy="16959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535" y="3758934"/>
            <a:ext cx="1275398" cy="176073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2750187" y="559866"/>
            <a:ext cx="295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equal groups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4893C8-53F4-BF4B-84A9-A69C1973BB04}"/>
              </a:ext>
            </a:extLst>
          </p:cNvPr>
          <p:cNvSpPr txBox="1"/>
          <p:nvPr/>
        </p:nvSpPr>
        <p:spPr>
          <a:xfrm>
            <a:off x="2719801" y="3510013"/>
            <a:ext cx="295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unequal groups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8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7" grpId="0"/>
      <p:bldP spid="38" grpId="0"/>
      <p:bldP spid="39" grpId="0"/>
      <p:bldP spid="40" grpId="0"/>
      <p:bldP spid="41" grpId="0"/>
      <p:bldP spid="42" grpId="0"/>
      <p:bldP spid="43" grpId="0"/>
      <p:bldP spid="64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7|5.3|0.8|0.7|5.5|3.1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4|3.9|6.3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9.2|2.8|14.4|2.5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.8|1|11.3|2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10|0.8|0.6|0.7|2.6|0.7|0.7|2.8|7.3|1.6|0.7|10.8|0.8|0.6|0.5|0.8|0.8|0.5|0.5|0.8|0.8|0.5|0.5|1.1|3.8|1.8|4.2|1.3|1.4|0.8|0.8|1.4|0.9|2.2|2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5|1.7|1.6|4.2|1.7|5.8|1|0.7|1.1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7|1.2|1.6|1.4|1.8|3.9|2.4|2.2|3.6|6.6|3.8|1.7|2.1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|1|1.1|1.1|0.8|0.8|1|1.1|5.8|1.6|1.4|2.1|0.7|2.5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6|1.6|1.9|5.9|1.1|1.4|2|8.7|5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E7711-66C1-4508-B2BE-A06A653C9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ee99ee9-287b-4f9a-957c-ba5ae7375c9a"/>
    <ds:schemaRef ds:uri="522d4c35-b548-4432-90ae-af4376e1c4b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17111</TotalTime>
  <Words>172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Letter-join Plus 32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395</cp:revision>
  <dcterms:created xsi:type="dcterms:W3CDTF">2019-07-05T11:02:13Z</dcterms:created>
  <dcterms:modified xsi:type="dcterms:W3CDTF">2021-01-11T10:50:07Z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