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71" r:id="rId5"/>
    <p:sldMasterId id="2147483673" r:id="rId6"/>
    <p:sldMasterId id="2147483675" r:id="rId7"/>
    <p:sldMasterId id="2147483677" r:id="rId8"/>
    <p:sldMasterId id="2147483679" r:id="rId9"/>
    <p:sldMasterId id="2147483682" r:id="rId10"/>
  </p:sldMasterIdLst>
  <p:notesMasterIdLst>
    <p:notesMasterId r:id="rId25"/>
  </p:notesMasterIdLst>
  <p:sldIdLst>
    <p:sldId id="296" r:id="rId11"/>
    <p:sldId id="297" r:id="rId12"/>
    <p:sldId id="298" r:id="rId13"/>
    <p:sldId id="339" r:id="rId14"/>
    <p:sldId id="299" r:id="rId15"/>
    <p:sldId id="329" r:id="rId16"/>
    <p:sldId id="341" r:id="rId17"/>
    <p:sldId id="301" r:id="rId18"/>
    <p:sldId id="333" r:id="rId19"/>
    <p:sldId id="342" r:id="rId20"/>
    <p:sldId id="343" r:id="rId21"/>
    <p:sldId id="345" r:id="rId22"/>
    <p:sldId id="338" r:id="rId23"/>
    <p:sldId id="34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Shutkever" initials="SS" lastIdx="1" clrIdx="0">
    <p:extLst>
      <p:ext uri="{19B8F6BF-5375-455C-9EA6-DF929625EA0E}">
        <p15:presenceInfo xmlns:p15="http://schemas.microsoft.com/office/powerpoint/2012/main" userId="Sam Shutke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5BC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327"/>
  </p:normalViewPr>
  <p:slideViewPr>
    <p:cSldViewPr snapToGrid="0" snapToObjects="1">
      <p:cViewPr varScale="1">
        <p:scale>
          <a:sx n="68" d="100"/>
          <a:sy n="68" d="100"/>
        </p:scale>
        <p:origin x="1470" y="48"/>
      </p:cViewPr>
      <p:guideLst>
        <p:guide orient="horz" pos="3566"/>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mic Sans MS" panose="030F0702030302020204" pitchFamily="66"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mic Sans MS" panose="030F0702030302020204" pitchFamily="66" charset="0"/>
              </a:defRPr>
            </a:lvl1pPr>
          </a:lstStyle>
          <a:p>
            <a:fld id="{D1BE4B4D-D867-492E-97B2-A4C94167F287}" type="datetimeFigureOut">
              <a:rPr lang="en-GB" smtClean="0"/>
              <a:pPr/>
              <a:t>11/01/2022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mic Sans MS" panose="030F0702030302020204" pitchFamily="66" charset="0"/>
              </a:defRPr>
            </a:lvl1pPr>
          </a:lstStyle>
          <a:p>
            <a:fld id="{9A63A521-224D-4C95-824A-3CEFF92EB905}" type="slidenum">
              <a:rPr lang="en-GB" smtClean="0"/>
              <a:pPr/>
              <a:t>‹#›</a:t>
            </a:fld>
            <a:endParaRPr lang="en-GB" dirty="0"/>
          </a:p>
        </p:txBody>
      </p:sp>
    </p:spTree>
    <p:extLst>
      <p:ext uri="{BB962C8B-B14F-4D97-AF65-F5344CB8AC3E}">
        <p14:creationId xmlns:p14="http://schemas.microsoft.com/office/powerpoint/2010/main" val="36004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mic Sans MS" panose="030F0702030302020204" pitchFamily="66" charset="0"/>
        <a:ea typeface="+mn-ea"/>
        <a:cs typeface="+mn-cs"/>
      </a:defRPr>
    </a:lvl1pPr>
    <a:lvl2pPr marL="457200" algn="l" defTabSz="914400" rtl="0" eaLnBrk="1" latinLnBrk="0" hangingPunct="1">
      <a:defRPr sz="1200" kern="1200">
        <a:solidFill>
          <a:schemeClr val="tx1"/>
        </a:solidFill>
        <a:latin typeface="Comic Sans MS" panose="030F0702030302020204" pitchFamily="66" charset="0"/>
        <a:ea typeface="+mn-ea"/>
        <a:cs typeface="+mn-cs"/>
      </a:defRPr>
    </a:lvl2pPr>
    <a:lvl3pPr marL="914400" algn="l" defTabSz="914400" rtl="0" eaLnBrk="1" latinLnBrk="0" hangingPunct="1">
      <a:defRPr sz="1200" kern="1200">
        <a:solidFill>
          <a:schemeClr val="tx1"/>
        </a:solidFill>
        <a:latin typeface="Comic Sans MS" panose="030F0702030302020204" pitchFamily="66" charset="0"/>
        <a:ea typeface="+mn-ea"/>
        <a:cs typeface="+mn-cs"/>
      </a:defRPr>
    </a:lvl3pPr>
    <a:lvl4pPr marL="1371600" algn="l" defTabSz="914400" rtl="0" eaLnBrk="1" latinLnBrk="0" hangingPunct="1">
      <a:defRPr sz="1200" kern="1200">
        <a:solidFill>
          <a:schemeClr val="tx1"/>
        </a:solidFill>
        <a:latin typeface="Comic Sans MS" panose="030F0702030302020204" pitchFamily="66" charset="0"/>
        <a:ea typeface="+mn-ea"/>
        <a:cs typeface="+mn-cs"/>
      </a:defRPr>
    </a:lvl4pPr>
    <a:lvl5pPr marL="1828800" algn="l" defTabSz="914400" rtl="0" eaLnBrk="1" latinLnBrk="0" hangingPunct="1">
      <a:defRPr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3A521-224D-4C95-824A-3CEFF92EB905}" type="slidenum">
              <a:rPr lang="en-GB" smtClean="0"/>
              <a:pPr/>
              <a:t>3</a:t>
            </a:fld>
            <a:endParaRPr lang="en-GB" dirty="0"/>
          </a:p>
        </p:txBody>
      </p:sp>
    </p:spTree>
    <p:extLst>
      <p:ext uri="{BB962C8B-B14F-4D97-AF65-F5344CB8AC3E}">
        <p14:creationId xmlns:p14="http://schemas.microsoft.com/office/powerpoint/2010/main" val="288891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63A521-224D-4C95-824A-3CEFF92EB905}" type="slidenum">
              <a:rPr lang="en-GB" smtClean="0"/>
              <a:pPr/>
              <a:t>4</a:t>
            </a:fld>
            <a:endParaRPr lang="en-GB" dirty="0"/>
          </a:p>
        </p:txBody>
      </p:sp>
    </p:spTree>
    <p:extLst>
      <p:ext uri="{BB962C8B-B14F-4D97-AF65-F5344CB8AC3E}">
        <p14:creationId xmlns:p14="http://schemas.microsoft.com/office/powerpoint/2010/main" val="98612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8"/>
            <a:ext cx="5950424"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327881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11/01/2022</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34312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5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7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3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57404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334494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059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962281757"/>
      </p:ext>
    </p:extLst>
  </p:cSld>
  <p:clrMap bg1="lt1" tx1="dk1" bg2="lt2" tx2="dk2" accent1="accent1" accent2="accent2" accent3="accent3" accent4="accent4" accent5="accent5" accent6="accent6" hlink="hlink" folHlink="folHlink"/>
  <p:sldLayoutIdLst>
    <p:sldLayoutId id="2147483670" r:id="rId1"/>
    <p:sldLayoutId id="214748368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2" name="Rectangle 1"/>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2952064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 name="Rectangle 5"/>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3406297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90657346"/>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055705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772347357"/>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7FE0188-803D-CF41-A7C4-56C7E1D1B2A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18424126"/>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2.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7.xml"/><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40293D-DA70-4941-9301-1ACE7016FEB7}"/>
              </a:ext>
            </a:extLst>
          </p:cNvPr>
          <p:cNvPicPr>
            <a:picLocks noChangeAspect="1"/>
          </p:cNvPicPr>
          <p:nvPr/>
        </p:nvPicPr>
        <p:blipFill>
          <a:blip r:embed="rId2"/>
          <a:stretch>
            <a:fillRect/>
          </a:stretch>
        </p:blipFill>
        <p:spPr>
          <a:xfrm>
            <a:off x="955426" y="173628"/>
            <a:ext cx="6462320" cy="2487384"/>
          </a:xfrm>
          <a:prstGeom prst="rect">
            <a:avLst/>
          </a:prstGeom>
        </p:spPr>
      </p:pic>
      <p:sp>
        <p:nvSpPr>
          <p:cNvPr id="2" name="TextBox 1">
            <a:extLst>
              <a:ext uri="{FF2B5EF4-FFF2-40B4-BE49-F238E27FC236}">
                <a16:creationId xmlns:a16="http://schemas.microsoft.com/office/drawing/2014/main" id="{FD6E306B-BAB1-4710-AF44-D0B7A21EB3F5}"/>
              </a:ext>
            </a:extLst>
          </p:cNvPr>
          <p:cNvSpPr txBox="1"/>
          <p:nvPr/>
        </p:nvSpPr>
        <p:spPr>
          <a:xfrm>
            <a:off x="970671" y="2152357"/>
            <a:ext cx="8173329" cy="3170099"/>
          </a:xfrm>
          <a:prstGeom prst="rect">
            <a:avLst/>
          </a:prstGeom>
          <a:solidFill>
            <a:schemeClr val="accent2"/>
          </a:solidFill>
        </p:spPr>
        <p:txBody>
          <a:bodyPr wrap="square" rtlCol="0">
            <a:spAutoFit/>
          </a:bodyPr>
          <a:lstStyle/>
          <a:p>
            <a:r>
              <a:rPr lang="en-GB" sz="4000" u="sng" dirty="0">
                <a:latin typeface="Comic Sans MS" panose="030F0702030302020204" pitchFamily="66" charset="0"/>
              </a:rPr>
              <a:t>18.1.22</a:t>
            </a:r>
          </a:p>
          <a:p>
            <a:endParaRPr lang="en-GB" sz="4000" u="sng" dirty="0">
              <a:latin typeface="Comic Sans MS" panose="030F0702030302020204" pitchFamily="66" charset="0"/>
            </a:endParaRPr>
          </a:p>
          <a:p>
            <a:r>
              <a:rPr lang="en-GB" sz="4000" u="sng" dirty="0">
                <a:latin typeface="Comic Sans MS" panose="030F0702030302020204" pitchFamily="66" charset="0"/>
              </a:rPr>
              <a:t>LO – I can divide a 2-digit number by a 1-digit number with remainders.</a:t>
            </a:r>
          </a:p>
        </p:txBody>
      </p:sp>
    </p:spTree>
    <p:extLst>
      <p:ext uri="{BB962C8B-B14F-4D97-AF65-F5344CB8AC3E}">
        <p14:creationId xmlns:p14="http://schemas.microsoft.com/office/powerpoint/2010/main" val="346363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E74991F-3DED-45D6-B1B7-8DB98A9B2800}"/>
                  </a:ext>
                </a:extLst>
              </p:cNvPr>
              <p:cNvSpPr txBox="1"/>
              <p:nvPr/>
            </p:nvSpPr>
            <p:spPr>
              <a:xfrm>
                <a:off x="1313117" y="1335049"/>
                <a:ext cx="2432076" cy="2246769"/>
              </a:xfrm>
              <a:prstGeom prst="rect">
                <a:avLst/>
              </a:prstGeom>
              <a:noFill/>
            </p:spPr>
            <p:txBody>
              <a:bodyPr wrap="none" rtlCol="0">
                <a:spAutoFit/>
              </a:bodyPr>
              <a:lstStyle/>
              <a:p>
                <a:r>
                  <a:rPr lang="en-GB" sz="2800" dirty="0"/>
                  <a:t>72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b="0" i="1" smtClean="0">
                        <a:latin typeface="Cambria Math" panose="02040503050406030204" pitchFamily="18" charset="0"/>
                      </a:rPr>
                      <m:t>=</m:t>
                    </m:r>
                  </m:oMath>
                </a14:m>
                <a:endParaRPr lang="en-GB" sz="2800" dirty="0"/>
              </a:p>
              <a:p>
                <a:r>
                  <a:rPr lang="en-GB" sz="2800" dirty="0"/>
                  <a:t>73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r>
                  <a:rPr lang="en-GB" sz="2800" dirty="0"/>
                  <a:t> </a:t>
                </a:r>
                <a:r>
                  <a:rPr lang="en-GB" sz="2800" dirty="0">
                    <a:solidFill>
                      <a:schemeClr val="accent1"/>
                    </a:solidFill>
                  </a:rPr>
                  <a:t>24 r 1</a:t>
                </a:r>
              </a:p>
              <a:p>
                <a:r>
                  <a:rPr lang="en-GB" sz="2800" dirty="0"/>
                  <a:t>74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75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76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endParaRPr lang="en-GB" sz="2800" dirty="0">
                  <a:solidFill>
                    <a:schemeClr val="accent1"/>
                  </a:solidFill>
                </a:endParaRPr>
              </a:p>
            </p:txBody>
          </p:sp>
        </mc:Choice>
        <mc:Fallback xmlns="">
          <p:sp>
            <p:nvSpPr>
              <p:cNvPr id="20" name="TextBox 19">
                <a:extLst>
                  <a:ext uri="{FF2B5EF4-FFF2-40B4-BE49-F238E27FC236}">
                    <a16:creationId xmlns:a16="http://schemas.microsoft.com/office/drawing/2014/main" id="{2E74991F-3DED-45D6-B1B7-8DB98A9B2800}"/>
                  </a:ext>
                </a:extLst>
              </p:cNvPr>
              <p:cNvSpPr txBox="1">
                <a:spLocks noRot="1" noChangeAspect="1" noMove="1" noResize="1" noEditPoints="1" noAdjustHandles="1" noChangeArrowheads="1" noChangeShapeType="1" noTextEdit="1"/>
              </p:cNvSpPr>
              <p:nvPr/>
            </p:nvSpPr>
            <p:spPr>
              <a:xfrm>
                <a:off x="1313117" y="1335049"/>
                <a:ext cx="2432076" cy="2246769"/>
              </a:xfrm>
              <a:prstGeom prst="rect">
                <a:avLst/>
              </a:prstGeom>
              <a:blipFill>
                <a:blip r:embed="rId5"/>
                <a:stretch>
                  <a:fillRect l="-5013" t="-3252" r="-4010" b="-67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C15A8A3-25F1-4154-8A0B-3F7E3B1EC8A6}"/>
                  </a:ext>
                </a:extLst>
              </p:cNvPr>
              <p:cNvSpPr txBox="1"/>
              <p:nvPr/>
            </p:nvSpPr>
            <p:spPr>
              <a:xfrm>
                <a:off x="4818786" y="1335049"/>
                <a:ext cx="1595309" cy="3108543"/>
              </a:xfrm>
              <a:prstGeom prst="rect">
                <a:avLst/>
              </a:prstGeom>
              <a:noFill/>
            </p:spPr>
            <p:txBody>
              <a:bodyPr wrap="none" rtlCol="0">
                <a:spAutoFit/>
              </a:bodyPr>
              <a:lstStyle/>
              <a:p>
                <a:r>
                  <a:rPr lang="en-GB" sz="2800" dirty="0"/>
                  <a:t>92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b="0" i="1" smtClean="0">
                        <a:latin typeface="Cambria Math" panose="02040503050406030204" pitchFamily="18" charset="0"/>
                      </a:rPr>
                      <m:t>=</m:t>
                    </m:r>
                  </m:oMath>
                </a14:m>
                <a:endParaRPr lang="en-GB" sz="2800" dirty="0"/>
              </a:p>
              <a:p>
                <a:r>
                  <a:rPr lang="en-GB" sz="2800" dirty="0"/>
                  <a:t>93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r>
                  <a:rPr lang="en-GB" sz="2800" dirty="0"/>
                  <a:t> </a:t>
                </a:r>
              </a:p>
              <a:p>
                <a:r>
                  <a:rPr lang="en-GB" sz="2800" dirty="0"/>
                  <a:t>94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95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96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solidFill>
                    <a:schemeClr val="accent1"/>
                  </a:solidFill>
                </a:endParaRPr>
              </a:p>
              <a:p>
                <a:r>
                  <a:rPr lang="en-GB" sz="2800" dirty="0"/>
                  <a:t>97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solidFill>
                    <a:schemeClr val="accent1"/>
                  </a:solidFill>
                </a:endParaRPr>
              </a:p>
              <a:p>
                <a:endParaRPr lang="en-GB" sz="2800" dirty="0">
                  <a:solidFill>
                    <a:schemeClr val="accent1"/>
                  </a:solidFill>
                </a:endParaRPr>
              </a:p>
            </p:txBody>
          </p:sp>
        </mc:Choice>
        <mc:Fallback xmlns="">
          <p:sp>
            <p:nvSpPr>
              <p:cNvPr id="70" name="TextBox 69">
                <a:extLst>
                  <a:ext uri="{FF2B5EF4-FFF2-40B4-BE49-F238E27FC236}">
                    <a16:creationId xmlns:a16="http://schemas.microsoft.com/office/drawing/2014/main" id="{2C15A8A3-25F1-4154-8A0B-3F7E3B1EC8A6}"/>
                  </a:ext>
                </a:extLst>
              </p:cNvPr>
              <p:cNvSpPr txBox="1">
                <a:spLocks noRot="1" noChangeAspect="1" noMove="1" noResize="1" noEditPoints="1" noAdjustHandles="1" noChangeArrowheads="1" noChangeShapeType="1" noTextEdit="1"/>
              </p:cNvSpPr>
              <p:nvPr/>
            </p:nvSpPr>
            <p:spPr>
              <a:xfrm>
                <a:off x="4818786" y="1335049"/>
                <a:ext cx="1595309" cy="3108543"/>
              </a:xfrm>
              <a:prstGeom prst="rect">
                <a:avLst/>
              </a:prstGeom>
              <a:blipFill>
                <a:blip r:embed="rId6"/>
                <a:stretch>
                  <a:fillRect l="-7634" t="-2353"/>
                </a:stretch>
              </a:blipFill>
            </p:spPr>
            <p:txBody>
              <a:bodyPr/>
              <a:lstStyle/>
              <a:p>
                <a:r>
                  <a:rPr lang="en-GB">
                    <a:noFill/>
                  </a:rPr>
                  <a:t> </a:t>
                </a:r>
              </a:p>
            </p:txBody>
          </p:sp>
        </mc:Fallback>
      </mc:AlternateContent>
      <p:pic>
        <p:nvPicPr>
          <p:cNvPr id="75" name="Picture 74">
            <a:extLst>
              <a:ext uri="{FF2B5EF4-FFF2-40B4-BE49-F238E27FC236}">
                <a16:creationId xmlns:a16="http://schemas.microsoft.com/office/drawing/2014/main" id="{7C9C4436-E097-4AF8-91F8-0A60A67F2AFF}"/>
              </a:ext>
            </a:extLst>
          </p:cNvPr>
          <p:cNvPicPr>
            <a:picLocks noChangeAspect="1"/>
          </p:cNvPicPr>
          <p:nvPr/>
        </p:nvPicPr>
        <p:blipFill>
          <a:blip r:embed="rId7"/>
          <a:stretch>
            <a:fillRect/>
          </a:stretch>
        </p:blipFill>
        <p:spPr>
          <a:xfrm>
            <a:off x="7457360" y="3929866"/>
            <a:ext cx="747045" cy="747045"/>
          </a:xfrm>
          <a:prstGeom prst="rect">
            <a:avLst/>
          </a:prstGeom>
        </p:spPr>
      </p:pic>
      <p:sp>
        <p:nvSpPr>
          <p:cNvPr id="76" name="TextBox 75">
            <a:extLst>
              <a:ext uri="{FF2B5EF4-FFF2-40B4-BE49-F238E27FC236}">
                <a16:creationId xmlns:a16="http://schemas.microsoft.com/office/drawing/2014/main" id="{426FD852-62B1-4561-81B4-1A66B52DE9F6}"/>
              </a:ext>
            </a:extLst>
          </p:cNvPr>
          <p:cNvSpPr txBox="1"/>
          <p:nvPr/>
        </p:nvSpPr>
        <p:spPr>
          <a:xfrm>
            <a:off x="5760204" y="4072555"/>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p:sp>
        <p:nvSpPr>
          <p:cNvPr id="77" name="TextBox 76">
            <a:extLst>
              <a:ext uri="{FF2B5EF4-FFF2-40B4-BE49-F238E27FC236}">
                <a16:creationId xmlns:a16="http://schemas.microsoft.com/office/drawing/2014/main" id="{3EC09D5D-E26D-4370-A083-3B8B94E83083}"/>
              </a:ext>
            </a:extLst>
          </p:cNvPr>
          <p:cNvSpPr txBox="1"/>
          <p:nvPr/>
        </p:nvSpPr>
        <p:spPr>
          <a:xfrm>
            <a:off x="2701386" y="1342193"/>
            <a:ext cx="550151" cy="523220"/>
          </a:xfrm>
          <a:prstGeom prst="rect">
            <a:avLst/>
          </a:prstGeom>
          <a:noFill/>
        </p:spPr>
        <p:txBody>
          <a:bodyPr wrap="none" rtlCol="0">
            <a:spAutoFit/>
          </a:bodyPr>
          <a:lstStyle/>
          <a:p>
            <a:r>
              <a:rPr lang="en-GB" sz="2800" dirty="0">
                <a:solidFill>
                  <a:schemeClr val="accent1"/>
                </a:solidFill>
              </a:rPr>
              <a:t>24</a:t>
            </a:r>
          </a:p>
        </p:txBody>
      </p:sp>
      <p:sp>
        <p:nvSpPr>
          <p:cNvPr id="78" name="TextBox 77">
            <a:extLst>
              <a:ext uri="{FF2B5EF4-FFF2-40B4-BE49-F238E27FC236}">
                <a16:creationId xmlns:a16="http://schemas.microsoft.com/office/drawing/2014/main" id="{50B746E3-6AD1-4F8B-9EF0-65D5CACF58AD}"/>
              </a:ext>
            </a:extLst>
          </p:cNvPr>
          <p:cNvSpPr txBox="1"/>
          <p:nvPr/>
        </p:nvSpPr>
        <p:spPr>
          <a:xfrm>
            <a:off x="2702845" y="2196823"/>
            <a:ext cx="1021433" cy="523220"/>
          </a:xfrm>
          <a:prstGeom prst="rect">
            <a:avLst/>
          </a:prstGeom>
          <a:noFill/>
        </p:spPr>
        <p:txBody>
          <a:bodyPr wrap="none" rtlCol="0">
            <a:spAutoFit/>
          </a:bodyPr>
          <a:lstStyle/>
          <a:p>
            <a:r>
              <a:rPr lang="en-GB" sz="2800" dirty="0">
                <a:solidFill>
                  <a:schemeClr val="accent1"/>
                </a:solidFill>
              </a:rPr>
              <a:t>24 r 2</a:t>
            </a:r>
          </a:p>
        </p:txBody>
      </p:sp>
      <p:sp>
        <p:nvSpPr>
          <p:cNvPr id="80" name="TextBox 79">
            <a:extLst>
              <a:ext uri="{FF2B5EF4-FFF2-40B4-BE49-F238E27FC236}">
                <a16:creationId xmlns:a16="http://schemas.microsoft.com/office/drawing/2014/main" id="{A792ACDE-A5C5-41D7-A38E-3894FC9608B8}"/>
              </a:ext>
            </a:extLst>
          </p:cNvPr>
          <p:cNvSpPr txBox="1"/>
          <p:nvPr/>
        </p:nvSpPr>
        <p:spPr>
          <a:xfrm>
            <a:off x="2702845" y="3065742"/>
            <a:ext cx="1021433" cy="523220"/>
          </a:xfrm>
          <a:prstGeom prst="rect">
            <a:avLst/>
          </a:prstGeom>
          <a:noFill/>
        </p:spPr>
        <p:txBody>
          <a:bodyPr wrap="none" rtlCol="0">
            <a:spAutoFit/>
          </a:bodyPr>
          <a:lstStyle/>
          <a:p>
            <a:r>
              <a:rPr lang="en-GB" sz="2800" dirty="0">
                <a:solidFill>
                  <a:schemeClr val="accent1"/>
                </a:solidFill>
              </a:rPr>
              <a:t>25 r 1</a:t>
            </a:r>
          </a:p>
        </p:txBody>
      </p:sp>
      <p:sp>
        <p:nvSpPr>
          <p:cNvPr id="81" name="TextBox 80">
            <a:extLst>
              <a:ext uri="{FF2B5EF4-FFF2-40B4-BE49-F238E27FC236}">
                <a16:creationId xmlns:a16="http://schemas.microsoft.com/office/drawing/2014/main" id="{B4B1FE51-325C-40CB-BCFD-3F4464FBF73F}"/>
              </a:ext>
            </a:extLst>
          </p:cNvPr>
          <p:cNvSpPr txBox="1"/>
          <p:nvPr/>
        </p:nvSpPr>
        <p:spPr>
          <a:xfrm>
            <a:off x="2712069" y="2627710"/>
            <a:ext cx="550151" cy="523220"/>
          </a:xfrm>
          <a:prstGeom prst="rect">
            <a:avLst/>
          </a:prstGeom>
          <a:noFill/>
        </p:spPr>
        <p:txBody>
          <a:bodyPr wrap="none" rtlCol="0">
            <a:spAutoFit/>
          </a:bodyPr>
          <a:lstStyle/>
          <a:p>
            <a:r>
              <a:rPr lang="en-GB" sz="2800" dirty="0">
                <a:solidFill>
                  <a:schemeClr val="accent1"/>
                </a:solidFill>
              </a:rPr>
              <a:t>25</a:t>
            </a:r>
          </a:p>
        </p:txBody>
      </p:sp>
      <p:sp>
        <p:nvSpPr>
          <p:cNvPr id="82" name="TextBox 81">
            <a:extLst>
              <a:ext uri="{FF2B5EF4-FFF2-40B4-BE49-F238E27FC236}">
                <a16:creationId xmlns:a16="http://schemas.microsoft.com/office/drawing/2014/main" id="{D76D579D-2D73-440F-A7FC-F2E5AFC8BA2C}"/>
              </a:ext>
            </a:extLst>
          </p:cNvPr>
          <p:cNvSpPr txBox="1"/>
          <p:nvPr/>
        </p:nvSpPr>
        <p:spPr>
          <a:xfrm>
            <a:off x="6248886" y="1335944"/>
            <a:ext cx="1021433" cy="2677656"/>
          </a:xfrm>
          <a:prstGeom prst="rect">
            <a:avLst/>
          </a:prstGeom>
          <a:noFill/>
        </p:spPr>
        <p:txBody>
          <a:bodyPr wrap="none" rtlCol="0">
            <a:spAutoFit/>
          </a:bodyPr>
          <a:lstStyle/>
          <a:p>
            <a:r>
              <a:rPr lang="en-GB" sz="2800" dirty="0">
                <a:solidFill>
                  <a:schemeClr val="accent1"/>
                </a:solidFill>
              </a:rPr>
              <a:t>23</a:t>
            </a:r>
          </a:p>
          <a:p>
            <a:r>
              <a:rPr lang="en-GB" sz="2800" dirty="0">
                <a:solidFill>
                  <a:schemeClr val="accent1"/>
                </a:solidFill>
              </a:rPr>
              <a:t>23 r 1</a:t>
            </a:r>
          </a:p>
          <a:p>
            <a:r>
              <a:rPr lang="en-GB" sz="2800" dirty="0">
                <a:solidFill>
                  <a:schemeClr val="accent1"/>
                </a:solidFill>
              </a:rPr>
              <a:t>23 r 2</a:t>
            </a:r>
          </a:p>
          <a:p>
            <a:r>
              <a:rPr lang="en-GB" sz="2800" dirty="0">
                <a:solidFill>
                  <a:schemeClr val="accent1"/>
                </a:solidFill>
              </a:rPr>
              <a:t>23 r 3</a:t>
            </a:r>
          </a:p>
          <a:p>
            <a:r>
              <a:rPr lang="en-GB" sz="2800" dirty="0">
                <a:solidFill>
                  <a:schemeClr val="accent1"/>
                </a:solidFill>
              </a:rPr>
              <a:t>24</a:t>
            </a:r>
          </a:p>
          <a:p>
            <a:r>
              <a:rPr lang="en-GB" sz="2800" dirty="0">
                <a:solidFill>
                  <a:schemeClr val="accent1"/>
                </a:solidFill>
              </a:rPr>
              <a:t>24 r 1</a:t>
            </a:r>
          </a:p>
        </p:txBody>
      </p:sp>
      <p:sp>
        <p:nvSpPr>
          <p:cNvPr id="83" name="TextBox 82">
            <a:extLst>
              <a:ext uri="{FF2B5EF4-FFF2-40B4-BE49-F238E27FC236}">
                <a16:creationId xmlns:a16="http://schemas.microsoft.com/office/drawing/2014/main" id="{882CA0A3-D5E5-4D59-803B-08DBC72E3DCD}"/>
              </a:ext>
            </a:extLst>
          </p:cNvPr>
          <p:cNvSpPr txBox="1"/>
          <p:nvPr/>
        </p:nvSpPr>
        <p:spPr>
          <a:xfrm>
            <a:off x="1313117" y="4422161"/>
            <a:ext cx="6643165" cy="923298"/>
          </a:xfrm>
          <a:prstGeom prst="roundRect">
            <a:avLst/>
          </a:prstGeom>
          <a:solidFill>
            <a:schemeClr val="bg1"/>
          </a:solidFill>
          <a:ln w="28575">
            <a:solidFill>
              <a:schemeClr val="accent6"/>
            </a:solidFill>
          </a:ln>
        </p:spPr>
        <p:txBody>
          <a:bodyPr wrap="none" rtlCol="0" anchor="ctr">
            <a:noAutofit/>
          </a:bodyPr>
          <a:lstStyle/>
          <a:p>
            <a:r>
              <a:rPr lang="en-GB" sz="2800" dirty="0">
                <a:solidFill>
                  <a:schemeClr val="accent6"/>
                </a:solidFill>
              </a:rPr>
              <a:t>The remainder must be less than the divisor.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B7CDE9-8EBC-4A74-8C5F-58767B09A303}"/>
                  </a:ext>
                </a:extLst>
              </p:cNvPr>
              <p:cNvSpPr txBox="1"/>
              <p:nvPr/>
            </p:nvSpPr>
            <p:spPr>
              <a:xfrm>
                <a:off x="1187718" y="4637563"/>
                <a:ext cx="6643165" cy="548060"/>
              </a:xfrm>
              <a:prstGeom prst="roundRect">
                <a:avLst/>
              </a:prstGeom>
              <a:noFill/>
              <a:ln w="28575">
                <a:noFill/>
              </a:ln>
            </p:spPr>
            <p:txBody>
              <a:bodyPr wrap="none" rtlCol="0" anchor="ctr">
                <a:noAutofit/>
              </a:bodyPr>
              <a:lstStyle/>
              <a:p>
                <a:r>
                  <a:rPr lang="en-GB" sz="2800" dirty="0"/>
                  <a:t>If 75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5 </a:t>
                </a:r>
                <a14:m>
                  <m:oMath xmlns:m="http://schemas.openxmlformats.org/officeDocument/2006/math">
                    <m:r>
                      <a:rPr lang="en-GB" sz="2800" b="0" i="1" smtClean="0">
                        <a:latin typeface="Cambria Math" panose="02040503050406030204" pitchFamily="18" charset="0"/>
                      </a:rPr>
                      <m:t>=</m:t>
                    </m:r>
                  </m:oMath>
                </a14:m>
                <a:r>
                  <a:rPr lang="en-GB" sz="2800" dirty="0"/>
                  <a:t> 15, what will 78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5 be?</a:t>
                </a:r>
              </a:p>
            </p:txBody>
          </p:sp>
        </mc:Choice>
        <mc:Fallback xmlns="">
          <p:sp>
            <p:nvSpPr>
              <p:cNvPr id="13" name="TextBox 12">
                <a:extLst>
                  <a:ext uri="{FF2B5EF4-FFF2-40B4-BE49-F238E27FC236}">
                    <a16:creationId xmlns:a16="http://schemas.microsoft.com/office/drawing/2014/main" id="{25B7CDE9-8EBC-4A74-8C5F-58767B09A303}"/>
                  </a:ext>
                </a:extLst>
              </p:cNvPr>
              <p:cNvSpPr txBox="1">
                <a:spLocks noRot="1" noChangeAspect="1" noMove="1" noResize="1" noEditPoints="1" noAdjustHandles="1" noChangeArrowheads="1" noChangeShapeType="1" noTextEdit="1"/>
              </p:cNvSpPr>
              <p:nvPr/>
            </p:nvSpPr>
            <p:spPr>
              <a:xfrm>
                <a:off x="1187718" y="4637563"/>
                <a:ext cx="6643165" cy="548060"/>
              </a:xfrm>
              <a:prstGeom prst="roundRect">
                <a:avLst/>
              </a:prstGeom>
              <a:blipFill>
                <a:blip r:embed="rId8"/>
                <a:stretch>
                  <a:fillRect l="-1468" t="-7778" b="-28889"/>
                </a:stretch>
              </a:blipFill>
              <a:ln w="28575">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BDA6A9-2D79-4C1B-84EC-F41D698414C1}"/>
                  </a:ext>
                </a:extLst>
              </p:cNvPr>
              <p:cNvSpPr txBox="1"/>
              <p:nvPr/>
            </p:nvSpPr>
            <p:spPr>
              <a:xfrm>
                <a:off x="1187718" y="5225307"/>
                <a:ext cx="6643165" cy="548060"/>
              </a:xfrm>
              <a:prstGeom prst="roundRect">
                <a:avLst/>
              </a:prstGeom>
              <a:noFill/>
              <a:ln w="28575">
                <a:noFill/>
              </a:ln>
            </p:spPr>
            <p:txBody>
              <a:bodyPr wrap="none" rtlCol="0" anchor="ctr">
                <a:noAutofit/>
              </a:bodyPr>
              <a:lstStyle/>
              <a:p>
                <a:r>
                  <a:rPr lang="en-GB" sz="2800" dirty="0"/>
                  <a:t>If 92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7 </a:t>
                </a:r>
                <a14:m>
                  <m:oMath xmlns:m="http://schemas.openxmlformats.org/officeDocument/2006/math">
                    <m:r>
                      <a:rPr lang="en-GB" sz="2800" b="0" i="1" smtClean="0">
                        <a:latin typeface="Cambria Math" panose="02040503050406030204" pitchFamily="18" charset="0"/>
                      </a:rPr>
                      <m:t>=</m:t>
                    </m:r>
                  </m:oMath>
                </a14:m>
                <a:r>
                  <a:rPr lang="en-GB" sz="2800" dirty="0"/>
                  <a:t> 13 r 1, what will 99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7 be?</a:t>
                </a:r>
              </a:p>
            </p:txBody>
          </p:sp>
        </mc:Choice>
        <mc:Fallback xmlns="">
          <p:sp>
            <p:nvSpPr>
              <p:cNvPr id="14" name="TextBox 13">
                <a:extLst>
                  <a:ext uri="{FF2B5EF4-FFF2-40B4-BE49-F238E27FC236}">
                    <a16:creationId xmlns:a16="http://schemas.microsoft.com/office/drawing/2014/main" id="{FABDA6A9-2D79-4C1B-84EC-F41D698414C1}"/>
                  </a:ext>
                </a:extLst>
              </p:cNvPr>
              <p:cNvSpPr txBox="1">
                <a:spLocks noRot="1" noChangeAspect="1" noMove="1" noResize="1" noEditPoints="1" noAdjustHandles="1" noChangeArrowheads="1" noChangeShapeType="1" noTextEdit="1"/>
              </p:cNvSpPr>
              <p:nvPr/>
            </p:nvSpPr>
            <p:spPr>
              <a:xfrm>
                <a:off x="1187718" y="5225307"/>
                <a:ext cx="6643165" cy="548060"/>
              </a:xfrm>
              <a:prstGeom prst="roundRect">
                <a:avLst/>
              </a:prstGeom>
              <a:blipFill>
                <a:blip r:embed="rId9"/>
                <a:stretch>
                  <a:fillRect l="-1468" t="-7778" b="-30000"/>
                </a:stretch>
              </a:blipFill>
              <a:ln w="28575">
                <a:noFill/>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6C435937-A3C9-4EE2-B2A9-E95B93A551F1}"/>
              </a:ext>
            </a:extLst>
          </p:cNvPr>
          <p:cNvSpPr txBox="1"/>
          <p:nvPr/>
        </p:nvSpPr>
        <p:spPr>
          <a:xfrm>
            <a:off x="7138069" y="4651851"/>
            <a:ext cx="1021433" cy="523220"/>
          </a:xfrm>
          <a:prstGeom prst="rect">
            <a:avLst/>
          </a:prstGeom>
          <a:noFill/>
        </p:spPr>
        <p:txBody>
          <a:bodyPr wrap="none" rtlCol="0">
            <a:spAutoFit/>
          </a:bodyPr>
          <a:lstStyle/>
          <a:p>
            <a:r>
              <a:rPr lang="en-GB" sz="2800" dirty="0">
                <a:solidFill>
                  <a:schemeClr val="accent1"/>
                </a:solidFill>
              </a:rPr>
              <a:t>15 r 3</a:t>
            </a:r>
          </a:p>
        </p:txBody>
      </p:sp>
      <p:sp>
        <p:nvSpPr>
          <p:cNvPr id="16" name="TextBox 15">
            <a:extLst>
              <a:ext uri="{FF2B5EF4-FFF2-40B4-BE49-F238E27FC236}">
                <a16:creationId xmlns:a16="http://schemas.microsoft.com/office/drawing/2014/main" id="{BE900768-579A-4474-A9AA-4D912F9C7E44}"/>
              </a:ext>
            </a:extLst>
          </p:cNvPr>
          <p:cNvSpPr txBox="1"/>
          <p:nvPr/>
        </p:nvSpPr>
        <p:spPr>
          <a:xfrm>
            <a:off x="7138069" y="5237727"/>
            <a:ext cx="1021433" cy="523220"/>
          </a:xfrm>
          <a:prstGeom prst="rect">
            <a:avLst/>
          </a:prstGeom>
          <a:noFill/>
        </p:spPr>
        <p:txBody>
          <a:bodyPr wrap="none" rtlCol="0">
            <a:spAutoFit/>
          </a:bodyPr>
          <a:lstStyle/>
          <a:p>
            <a:r>
              <a:rPr lang="en-GB" sz="2800" dirty="0">
                <a:solidFill>
                  <a:schemeClr val="accent1"/>
                </a:solidFill>
              </a:rPr>
              <a:t>14 r 1</a:t>
            </a:r>
          </a:p>
        </p:txBody>
      </p:sp>
    </p:spTree>
    <p:custDataLst>
      <p:tags r:id="rId1"/>
    </p:custDataLst>
    <p:extLst>
      <p:ext uri="{BB962C8B-B14F-4D97-AF65-F5344CB8AC3E}">
        <p14:creationId xmlns:p14="http://schemas.microsoft.com/office/powerpoint/2010/main" val="39848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8.33333E-7 2.96296E-6 L -8.33333E-7 -0.5882 " pathEditMode="relative" rAng="0" ptsTypes="AA">
                                      <p:cBhvr>
                                        <p:cTn id="6" dur="2000" fill="hold"/>
                                        <p:tgtEl>
                                          <p:spTgt spid="83"/>
                                        </p:tgtEl>
                                        <p:attrNameLst>
                                          <p:attrName>ppt_x</p:attrName>
                                          <p:attrName>ppt_y</p:attrName>
                                        </p:attrNameLst>
                                      </p:cBhvr>
                                      <p:rCtr x="0" y="-2942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5"/>
                                        </p:tgtEl>
                                      </p:cBhvr>
                                    </p:animEffect>
                                    <p:set>
                                      <p:cBhvr>
                                        <p:cTn id="29" dur="1" fill="hold">
                                          <p:stCondLst>
                                            <p:cond delay="499"/>
                                          </p:stCondLst>
                                        </p:cTn>
                                        <p:tgtEl>
                                          <p:spTgt spid="7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6"/>
                                        </p:tgtEl>
                                      </p:cBhvr>
                                    </p:animEffect>
                                    <p:set>
                                      <p:cBhvr>
                                        <p:cTn id="32" dur="1" fill="hold">
                                          <p:stCondLst>
                                            <p:cond delay="499"/>
                                          </p:stCondLst>
                                        </p:cTn>
                                        <p:tgtEl>
                                          <p:spTgt spid="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83" grpId="0" animBg="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47201D-05A0-4F79-97AD-CE0E9298540C}"/>
              </a:ext>
            </a:extLst>
          </p:cNvPr>
          <p:cNvPicPr>
            <a:picLocks noChangeAspect="1"/>
          </p:cNvPicPr>
          <p:nvPr/>
        </p:nvPicPr>
        <p:blipFill>
          <a:blip r:embed="rId3"/>
          <a:stretch>
            <a:fillRect/>
          </a:stretch>
        </p:blipFill>
        <p:spPr>
          <a:xfrm>
            <a:off x="7449674" y="1324378"/>
            <a:ext cx="747045" cy="747045"/>
          </a:xfrm>
          <a:prstGeom prst="rect">
            <a:avLst/>
          </a:prstGeom>
        </p:spPr>
      </p:pic>
      <p:sp>
        <p:nvSpPr>
          <p:cNvPr id="5" name="TextBox 4">
            <a:extLst>
              <a:ext uri="{FF2B5EF4-FFF2-40B4-BE49-F238E27FC236}">
                <a16:creationId xmlns:a16="http://schemas.microsoft.com/office/drawing/2014/main" id="{A77D38F6-3FCE-48E6-876E-F0544CD1BBE7}"/>
              </a:ext>
            </a:extLst>
          </p:cNvPr>
          <p:cNvSpPr txBox="1"/>
          <p:nvPr/>
        </p:nvSpPr>
        <p:spPr>
          <a:xfrm>
            <a:off x="5752518" y="1467067"/>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51DEE7-C85B-423F-8F6C-3FA0F632420A}"/>
                  </a:ext>
                </a:extLst>
              </p:cNvPr>
              <p:cNvSpPr txBox="1"/>
              <p:nvPr/>
            </p:nvSpPr>
            <p:spPr>
              <a:xfrm>
                <a:off x="2534323" y="898153"/>
                <a:ext cx="4134530" cy="523220"/>
              </a:xfrm>
              <a:prstGeom prst="rect">
                <a:avLst/>
              </a:prstGeom>
              <a:noFill/>
            </p:spPr>
            <p:txBody>
              <a:bodyPr wrap="none" rtlCol="0">
                <a:spAutoFit/>
              </a:bodyPr>
              <a:lstStyle/>
              <a:p>
                <a:r>
                  <a:rPr lang="en-GB" sz="2800" dirty="0"/>
                  <a:t>79 </a:t>
                </a:r>
                <a14:m>
                  <m:oMath xmlns:m="http://schemas.openxmlformats.org/officeDocument/2006/math">
                    <m:r>
                      <a:rPr lang="en-GB" sz="2800" i="1" dirty="0" smtClean="0">
                        <a:latin typeface="Cambria Math" panose="02040503050406030204" pitchFamily="18" charset="0"/>
                        <a:ea typeface="Cambria Math" panose="02040503050406030204" pitchFamily="18" charset="0"/>
                      </a:rPr>
                      <m:t>÷</m:t>
                    </m:r>
                  </m:oMath>
                </a14:m>
                <a:r>
                  <a:rPr lang="en-GB" sz="2800" dirty="0"/>
                  <a:t>       </a:t>
                </a:r>
                <a14:m>
                  <m:oMath xmlns:m="http://schemas.openxmlformats.org/officeDocument/2006/math">
                    <m:r>
                      <a:rPr lang="en-GB" sz="2800" b="0" i="1" dirty="0" smtClean="0">
                        <a:latin typeface="Cambria Math" panose="02040503050406030204" pitchFamily="18" charset="0"/>
                        <a:ea typeface="Cambria Math" panose="02040503050406030204" pitchFamily="18" charset="0"/>
                      </a:rPr>
                      <m:t>=</m:t>
                    </m:r>
                  </m:oMath>
                </a14:m>
                <a:r>
                  <a:rPr lang="en-GB" sz="2800" dirty="0"/>
                  <a:t> 19 remainder 3 </a:t>
                </a:r>
              </a:p>
            </p:txBody>
          </p:sp>
        </mc:Choice>
        <mc:Fallback xmlns="">
          <p:sp>
            <p:nvSpPr>
              <p:cNvPr id="8" name="TextBox 7">
                <a:extLst>
                  <a:ext uri="{FF2B5EF4-FFF2-40B4-BE49-F238E27FC236}">
                    <a16:creationId xmlns:a16="http://schemas.microsoft.com/office/drawing/2014/main" id="{9E51DEE7-C85B-423F-8F6C-3FA0F632420A}"/>
                  </a:ext>
                </a:extLst>
              </p:cNvPr>
              <p:cNvSpPr txBox="1">
                <a:spLocks noRot="1" noChangeAspect="1" noMove="1" noResize="1" noEditPoints="1" noAdjustHandles="1" noChangeArrowheads="1" noChangeShapeType="1" noTextEdit="1"/>
              </p:cNvSpPr>
              <p:nvPr/>
            </p:nvSpPr>
            <p:spPr>
              <a:xfrm>
                <a:off x="2534323" y="898153"/>
                <a:ext cx="4134530" cy="523220"/>
              </a:xfrm>
              <a:prstGeom prst="rect">
                <a:avLst/>
              </a:prstGeom>
              <a:blipFill>
                <a:blip r:embed="rId6"/>
                <a:stretch>
                  <a:fillRect l="-3097" t="-10465" r="-1917" b="-32558"/>
                </a:stretch>
              </a:blipFill>
            </p:spPr>
            <p:txBody>
              <a:bodyPr/>
              <a:lstStyle/>
              <a:p>
                <a:r>
                  <a:rPr lang="en-GB">
                    <a:noFill/>
                  </a:rPr>
                  <a:t> </a:t>
                </a:r>
              </a:p>
            </p:txBody>
          </p:sp>
        </mc:Fallback>
      </mc:AlternateContent>
      <p:sp>
        <p:nvSpPr>
          <p:cNvPr id="9" name="Rectangle: Rounded Corners 8">
            <a:extLst>
              <a:ext uri="{FF2B5EF4-FFF2-40B4-BE49-F238E27FC236}">
                <a16:creationId xmlns:a16="http://schemas.microsoft.com/office/drawing/2014/main" id="{3C092771-6AD3-499B-B40A-3B22F4E503A9}"/>
              </a:ext>
            </a:extLst>
          </p:cNvPr>
          <p:cNvSpPr/>
          <p:nvPr/>
        </p:nvSpPr>
        <p:spPr>
          <a:xfrm>
            <a:off x="3383510" y="910897"/>
            <a:ext cx="453685" cy="49773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91B6043-F8BF-4E92-9E2A-DF89B27C287F}"/>
              </a:ext>
            </a:extLst>
          </p:cNvPr>
          <p:cNvPicPr>
            <a:picLocks noChangeAspect="1"/>
          </p:cNvPicPr>
          <p:nvPr/>
        </p:nvPicPr>
        <p:blipFill>
          <a:blip r:embed="rId7"/>
          <a:stretch>
            <a:fillRect/>
          </a:stretch>
        </p:blipFill>
        <p:spPr>
          <a:xfrm>
            <a:off x="1069387" y="2340130"/>
            <a:ext cx="594385" cy="579745"/>
          </a:xfrm>
          <a:prstGeom prst="rect">
            <a:avLst/>
          </a:prstGeom>
        </p:spPr>
      </p:pic>
      <p:pic>
        <p:nvPicPr>
          <p:cNvPr id="11" name="Picture 10">
            <a:extLst>
              <a:ext uri="{FF2B5EF4-FFF2-40B4-BE49-F238E27FC236}">
                <a16:creationId xmlns:a16="http://schemas.microsoft.com/office/drawing/2014/main" id="{F312340F-3314-4AB4-95AA-EF1637E48F0B}"/>
              </a:ext>
            </a:extLst>
          </p:cNvPr>
          <p:cNvPicPr>
            <a:picLocks noChangeAspect="1"/>
          </p:cNvPicPr>
          <p:nvPr/>
        </p:nvPicPr>
        <p:blipFill>
          <a:blip r:embed="rId8"/>
          <a:stretch>
            <a:fillRect/>
          </a:stretch>
        </p:blipFill>
        <p:spPr>
          <a:xfrm>
            <a:off x="1069387" y="1823281"/>
            <a:ext cx="594385" cy="579745"/>
          </a:xfrm>
          <a:prstGeom prst="rect">
            <a:avLst/>
          </a:prstGeom>
        </p:spPr>
      </p:pic>
      <p:pic>
        <p:nvPicPr>
          <p:cNvPr id="12" name="Picture 11">
            <a:extLst>
              <a:ext uri="{FF2B5EF4-FFF2-40B4-BE49-F238E27FC236}">
                <a16:creationId xmlns:a16="http://schemas.microsoft.com/office/drawing/2014/main" id="{4BB8ACFD-25D3-4C0F-AFFB-C9213E4CF1C8}"/>
              </a:ext>
            </a:extLst>
          </p:cNvPr>
          <p:cNvPicPr>
            <a:picLocks noChangeAspect="1"/>
          </p:cNvPicPr>
          <p:nvPr/>
        </p:nvPicPr>
        <p:blipFill>
          <a:blip r:embed="rId8"/>
          <a:stretch>
            <a:fillRect/>
          </a:stretch>
        </p:blipFill>
        <p:spPr>
          <a:xfrm>
            <a:off x="1571983" y="1823279"/>
            <a:ext cx="594385" cy="579745"/>
          </a:xfrm>
          <a:prstGeom prst="rect">
            <a:avLst/>
          </a:prstGeom>
        </p:spPr>
      </p:pic>
      <p:pic>
        <p:nvPicPr>
          <p:cNvPr id="13" name="Picture 12">
            <a:extLst>
              <a:ext uri="{FF2B5EF4-FFF2-40B4-BE49-F238E27FC236}">
                <a16:creationId xmlns:a16="http://schemas.microsoft.com/office/drawing/2014/main" id="{CEBC7CC0-FA54-49A9-A93D-A20AE021E787}"/>
              </a:ext>
            </a:extLst>
          </p:cNvPr>
          <p:cNvPicPr>
            <a:picLocks noChangeAspect="1"/>
          </p:cNvPicPr>
          <p:nvPr/>
        </p:nvPicPr>
        <p:blipFill>
          <a:blip r:embed="rId8"/>
          <a:stretch>
            <a:fillRect/>
          </a:stretch>
        </p:blipFill>
        <p:spPr>
          <a:xfrm>
            <a:off x="2074579" y="1823279"/>
            <a:ext cx="594385" cy="579745"/>
          </a:xfrm>
          <a:prstGeom prst="rect">
            <a:avLst/>
          </a:prstGeom>
        </p:spPr>
      </p:pic>
      <p:pic>
        <p:nvPicPr>
          <p:cNvPr id="14" name="Picture 13">
            <a:extLst>
              <a:ext uri="{FF2B5EF4-FFF2-40B4-BE49-F238E27FC236}">
                <a16:creationId xmlns:a16="http://schemas.microsoft.com/office/drawing/2014/main" id="{C46BFF71-2785-458F-9FBD-4759C7F558A3}"/>
              </a:ext>
            </a:extLst>
          </p:cNvPr>
          <p:cNvPicPr>
            <a:picLocks noChangeAspect="1"/>
          </p:cNvPicPr>
          <p:nvPr/>
        </p:nvPicPr>
        <p:blipFill>
          <a:blip r:embed="rId8"/>
          <a:stretch>
            <a:fillRect/>
          </a:stretch>
        </p:blipFill>
        <p:spPr>
          <a:xfrm>
            <a:off x="2577175" y="1823279"/>
            <a:ext cx="594385" cy="579745"/>
          </a:xfrm>
          <a:prstGeom prst="rect">
            <a:avLst/>
          </a:prstGeom>
        </p:spPr>
      </p:pic>
      <p:pic>
        <p:nvPicPr>
          <p:cNvPr id="15" name="Picture 14">
            <a:extLst>
              <a:ext uri="{FF2B5EF4-FFF2-40B4-BE49-F238E27FC236}">
                <a16:creationId xmlns:a16="http://schemas.microsoft.com/office/drawing/2014/main" id="{3824BAE2-EF63-4A3E-9757-B724ECB1A045}"/>
              </a:ext>
            </a:extLst>
          </p:cNvPr>
          <p:cNvPicPr>
            <a:picLocks noChangeAspect="1"/>
          </p:cNvPicPr>
          <p:nvPr/>
        </p:nvPicPr>
        <p:blipFill>
          <a:blip r:embed="rId8"/>
          <a:stretch>
            <a:fillRect/>
          </a:stretch>
        </p:blipFill>
        <p:spPr>
          <a:xfrm>
            <a:off x="3079771" y="1823279"/>
            <a:ext cx="594385" cy="579745"/>
          </a:xfrm>
          <a:prstGeom prst="rect">
            <a:avLst/>
          </a:prstGeom>
        </p:spPr>
      </p:pic>
      <p:pic>
        <p:nvPicPr>
          <p:cNvPr id="16" name="Picture 15">
            <a:extLst>
              <a:ext uri="{FF2B5EF4-FFF2-40B4-BE49-F238E27FC236}">
                <a16:creationId xmlns:a16="http://schemas.microsoft.com/office/drawing/2014/main" id="{0C5672D5-67BB-45EA-890A-16F3D024F518}"/>
              </a:ext>
            </a:extLst>
          </p:cNvPr>
          <p:cNvPicPr>
            <a:picLocks noChangeAspect="1"/>
          </p:cNvPicPr>
          <p:nvPr/>
        </p:nvPicPr>
        <p:blipFill>
          <a:blip r:embed="rId8"/>
          <a:stretch>
            <a:fillRect/>
          </a:stretch>
        </p:blipFill>
        <p:spPr>
          <a:xfrm>
            <a:off x="3582367" y="1823279"/>
            <a:ext cx="594385" cy="579745"/>
          </a:xfrm>
          <a:prstGeom prst="rect">
            <a:avLst/>
          </a:prstGeom>
        </p:spPr>
      </p:pic>
      <p:pic>
        <p:nvPicPr>
          <p:cNvPr id="17" name="Picture 16">
            <a:extLst>
              <a:ext uri="{FF2B5EF4-FFF2-40B4-BE49-F238E27FC236}">
                <a16:creationId xmlns:a16="http://schemas.microsoft.com/office/drawing/2014/main" id="{53CF679F-04C4-4C2B-A9A2-607FFB845FDA}"/>
              </a:ext>
            </a:extLst>
          </p:cNvPr>
          <p:cNvPicPr>
            <a:picLocks noChangeAspect="1"/>
          </p:cNvPicPr>
          <p:nvPr/>
        </p:nvPicPr>
        <p:blipFill>
          <a:blip r:embed="rId8"/>
          <a:stretch>
            <a:fillRect/>
          </a:stretch>
        </p:blipFill>
        <p:spPr>
          <a:xfrm>
            <a:off x="4084963" y="1823279"/>
            <a:ext cx="594385" cy="579745"/>
          </a:xfrm>
          <a:prstGeom prst="rect">
            <a:avLst/>
          </a:prstGeom>
        </p:spPr>
      </p:pic>
      <p:pic>
        <p:nvPicPr>
          <p:cNvPr id="18" name="Picture 17">
            <a:extLst>
              <a:ext uri="{FF2B5EF4-FFF2-40B4-BE49-F238E27FC236}">
                <a16:creationId xmlns:a16="http://schemas.microsoft.com/office/drawing/2014/main" id="{09381EA9-4F5B-4588-B491-8BDBDEC0ADCD}"/>
              </a:ext>
            </a:extLst>
          </p:cNvPr>
          <p:cNvPicPr>
            <a:picLocks noChangeAspect="1"/>
          </p:cNvPicPr>
          <p:nvPr/>
        </p:nvPicPr>
        <p:blipFill>
          <a:blip r:embed="rId7"/>
          <a:stretch>
            <a:fillRect/>
          </a:stretch>
        </p:blipFill>
        <p:spPr>
          <a:xfrm>
            <a:off x="1571983" y="2340129"/>
            <a:ext cx="594385" cy="579745"/>
          </a:xfrm>
          <a:prstGeom prst="rect">
            <a:avLst/>
          </a:prstGeom>
        </p:spPr>
      </p:pic>
      <p:pic>
        <p:nvPicPr>
          <p:cNvPr id="19" name="Picture 18">
            <a:extLst>
              <a:ext uri="{FF2B5EF4-FFF2-40B4-BE49-F238E27FC236}">
                <a16:creationId xmlns:a16="http://schemas.microsoft.com/office/drawing/2014/main" id="{E4242122-D5BD-42CE-85BF-805C70EA8707}"/>
              </a:ext>
            </a:extLst>
          </p:cNvPr>
          <p:cNvPicPr>
            <a:picLocks noChangeAspect="1"/>
          </p:cNvPicPr>
          <p:nvPr/>
        </p:nvPicPr>
        <p:blipFill>
          <a:blip r:embed="rId7"/>
          <a:stretch>
            <a:fillRect/>
          </a:stretch>
        </p:blipFill>
        <p:spPr>
          <a:xfrm>
            <a:off x="2074579" y="2340128"/>
            <a:ext cx="594385" cy="579745"/>
          </a:xfrm>
          <a:prstGeom prst="rect">
            <a:avLst/>
          </a:prstGeom>
        </p:spPr>
      </p:pic>
      <p:pic>
        <p:nvPicPr>
          <p:cNvPr id="21" name="Picture 20">
            <a:extLst>
              <a:ext uri="{FF2B5EF4-FFF2-40B4-BE49-F238E27FC236}">
                <a16:creationId xmlns:a16="http://schemas.microsoft.com/office/drawing/2014/main" id="{B70768B0-B6D5-42CD-AD97-BD549786B987}"/>
              </a:ext>
            </a:extLst>
          </p:cNvPr>
          <p:cNvPicPr>
            <a:picLocks noChangeAspect="1"/>
          </p:cNvPicPr>
          <p:nvPr/>
        </p:nvPicPr>
        <p:blipFill>
          <a:blip r:embed="rId7"/>
          <a:stretch>
            <a:fillRect/>
          </a:stretch>
        </p:blipFill>
        <p:spPr>
          <a:xfrm>
            <a:off x="2577175" y="2340130"/>
            <a:ext cx="594385" cy="579745"/>
          </a:xfrm>
          <a:prstGeom prst="rect">
            <a:avLst/>
          </a:prstGeom>
        </p:spPr>
      </p:pic>
      <p:pic>
        <p:nvPicPr>
          <p:cNvPr id="22" name="Picture 21">
            <a:extLst>
              <a:ext uri="{FF2B5EF4-FFF2-40B4-BE49-F238E27FC236}">
                <a16:creationId xmlns:a16="http://schemas.microsoft.com/office/drawing/2014/main" id="{71BA855E-4C8E-4884-91F2-8845922A0613}"/>
              </a:ext>
            </a:extLst>
          </p:cNvPr>
          <p:cNvPicPr>
            <a:picLocks noChangeAspect="1"/>
          </p:cNvPicPr>
          <p:nvPr/>
        </p:nvPicPr>
        <p:blipFill>
          <a:blip r:embed="rId7"/>
          <a:stretch>
            <a:fillRect/>
          </a:stretch>
        </p:blipFill>
        <p:spPr>
          <a:xfrm>
            <a:off x="3079771" y="2340129"/>
            <a:ext cx="594385" cy="579745"/>
          </a:xfrm>
          <a:prstGeom prst="rect">
            <a:avLst/>
          </a:prstGeom>
        </p:spPr>
      </p:pic>
      <p:pic>
        <p:nvPicPr>
          <p:cNvPr id="23" name="Picture 22">
            <a:extLst>
              <a:ext uri="{FF2B5EF4-FFF2-40B4-BE49-F238E27FC236}">
                <a16:creationId xmlns:a16="http://schemas.microsoft.com/office/drawing/2014/main" id="{EFEEA11A-C851-46E8-9D97-262D576C6BC4}"/>
              </a:ext>
            </a:extLst>
          </p:cNvPr>
          <p:cNvPicPr>
            <a:picLocks noChangeAspect="1"/>
          </p:cNvPicPr>
          <p:nvPr/>
        </p:nvPicPr>
        <p:blipFill>
          <a:blip r:embed="rId7"/>
          <a:stretch>
            <a:fillRect/>
          </a:stretch>
        </p:blipFill>
        <p:spPr>
          <a:xfrm>
            <a:off x="3582367" y="2340128"/>
            <a:ext cx="594385" cy="579745"/>
          </a:xfrm>
          <a:prstGeom prst="rect">
            <a:avLst/>
          </a:prstGeom>
        </p:spPr>
      </p:pic>
      <p:pic>
        <p:nvPicPr>
          <p:cNvPr id="24" name="Picture 23">
            <a:extLst>
              <a:ext uri="{FF2B5EF4-FFF2-40B4-BE49-F238E27FC236}">
                <a16:creationId xmlns:a16="http://schemas.microsoft.com/office/drawing/2014/main" id="{BA1B56FF-91C6-48C2-9590-182D14055041}"/>
              </a:ext>
            </a:extLst>
          </p:cNvPr>
          <p:cNvPicPr>
            <a:picLocks noChangeAspect="1"/>
          </p:cNvPicPr>
          <p:nvPr/>
        </p:nvPicPr>
        <p:blipFill>
          <a:blip r:embed="rId7"/>
          <a:stretch>
            <a:fillRect/>
          </a:stretch>
        </p:blipFill>
        <p:spPr>
          <a:xfrm>
            <a:off x="4084963" y="2340126"/>
            <a:ext cx="594385" cy="579745"/>
          </a:xfrm>
          <a:prstGeom prst="rect">
            <a:avLst/>
          </a:prstGeom>
        </p:spPr>
      </p:pic>
      <p:pic>
        <p:nvPicPr>
          <p:cNvPr id="25" name="Picture 24">
            <a:extLst>
              <a:ext uri="{FF2B5EF4-FFF2-40B4-BE49-F238E27FC236}">
                <a16:creationId xmlns:a16="http://schemas.microsoft.com/office/drawing/2014/main" id="{CDDFB690-43F4-4B55-8A43-7F38FEB53C93}"/>
              </a:ext>
            </a:extLst>
          </p:cNvPr>
          <p:cNvPicPr>
            <a:picLocks noChangeAspect="1"/>
          </p:cNvPicPr>
          <p:nvPr/>
        </p:nvPicPr>
        <p:blipFill>
          <a:blip r:embed="rId7"/>
          <a:stretch>
            <a:fillRect/>
          </a:stretch>
        </p:blipFill>
        <p:spPr>
          <a:xfrm>
            <a:off x="4587559" y="2340130"/>
            <a:ext cx="594385" cy="579745"/>
          </a:xfrm>
          <a:prstGeom prst="rect">
            <a:avLst/>
          </a:prstGeom>
        </p:spPr>
      </p:pic>
      <p:sp>
        <p:nvSpPr>
          <p:cNvPr id="26" name="Rectangle: Rounded Corners 25">
            <a:extLst>
              <a:ext uri="{FF2B5EF4-FFF2-40B4-BE49-F238E27FC236}">
                <a16:creationId xmlns:a16="http://schemas.microsoft.com/office/drawing/2014/main" id="{5A005D62-7AB4-4F36-9CB0-93139DC049C0}"/>
              </a:ext>
            </a:extLst>
          </p:cNvPr>
          <p:cNvSpPr/>
          <p:nvPr/>
        </p:nvSpPr>
        <p:spPr>
          <a:xfrm>
            <a:off x="4203271" y="904339"/>
            <a:ext cx="453684" cy="497731"/>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4EEF445D-07ED-4162-8981-480E0D42B903}"/>
              </a:ext>
            </a:extLst>
          </p:cNvPr>
          <p:cNvPicPr>
            <a:picLocks noChangeAspect="1"/>
          </p:cNvPicPr>
          <p:nvPr/>
        </p:nvPicPr>
        <p:blipFill>
          <a:blip r:embed="rId7"/>
          <a:stretch>
            <a:fillRect/>
          </a:stretch>
        </p:blipFill>
        <p:spPr>
          <a:xfrm>
            <a:off x="1069387" y="2946525"/>
            <a:ext cx="594385" cy="579745"/>
          </a:xfrm>
          <a:prstGeom prst="rect">
            <a:avLst/>
          </a:prstGeom>
        </p:spPr>
      </p:pic>
      <p:pic>
        <p:nvPicPr>
          <p:cNvPr id="28" name="Picture 27">
            <a:extLst>
              <a:ext uri="{FF2B5EF4-FFF2-40B4-BE49-F238E27FC236}">
                <a16:creationId xmlns:a16="http://schemas.microsoft.com/office/drawing/2014/main" id="{84CD1833-C7D4-4012-B41D-2F78A78C4272}"/>
              </a:ext>
            </a:extLst>
          </p:cNvPr>
          <p:cNvPicPr>
            <a:picLocks noChangeAspect="1"/>
          </p:cNvPicPr>
          <p:nvPr/>
        </p:nvPicPr>
        <p:blipFill>
          <a:blip r:embed="rId7"/>
          <a:stretch>
            <a:fillRect/>
          </a:stretch>
        </p:blipFill>
        <p:spPr>
          <a:xfrm>
            <a:off x="1571983" y="2946524"/>
            <a:ext cx="594385" cy="579745"/>
          </a:xfrm>
          <a:prstGeom prst="rect">
            <a:avLst/>
          </a:prstGeom>
        </p:spPr>
      </p:pic>
      <p:pic>
        <p:nvPicPr>
          <p:cNvPr id="29" name="Picture 28">
            <a:extLst>
              <a:ext uri="{FF2B5EF4-FFF2-40B4-BE49-F238E27FC236}">
                <a16:creationId xmlns:a16="http://schemas.microsoft.com/office/drawing/2014/main" id="{F7EE1D54-4541-451A-A46A-960556EAA644}"/>
              </a:ext>
            </a:extLst>
          </p:cNvPr>
          <p:cNvPicPr>
            <a:picLocks noChangeAspect="1"/>
          </p:cNvPicPr>
          <p:nvPr/>
        </p:nvPicPr>
        <p:blipFill>
          <a:blip r:embed="rId7"/>
          <a:stretch>
            <a:fillRect/>
          </a:stretch>
        </p:blipFill>
        <p:spPr>
          <a:xfrm>
            <a:off x="2074579" y="2946523"/>
            <a:ext cx="594385" cy="579745"/>
          </a:xfrm>
          <a:prstGeom prst="rect">
            <a:avLst/>
          </a:prstGeom>
        </p:spPr>
      </p:pic>
      <p:pic>
        <p:nvPicPr>
          <p:cNvPr id="30" name="Picture 29">
            <a:extLst>
              <a:ext uri="{FF2B5EF4-FFF2-40B4-BE49-F238E27FC236}">
                <a16:creationId xmlns:a16="http://schemas.microsoft.com/office/drawing/2014/main" id="{925E8186-DA8C-4F14-924D-2862A43F7CCC}"/>
              </a:ext>
            </a:extLst>
          </p:cNvPr>
          <p:cNvPicPr>
            <a:picLocks noChangeAspect="1"/>
          </p:cNvPicPr>
          <p:nvPr/>
        </p:nvPicPr>
        <p:blipFill>
          <a:blip r:embed="rId7"/>
          <a:stretch>
            <a:fillRect/>
          </a:stretch>
        </p:blipFill>
        <p:spPr>
          <a:xfrm>
            <a:off x="2577175" y="2946525"/>
            <a:ext cx="594385" cy="579745"/>
          </a:xfrm>
          <a:prstGeom prst="rect">
            <a:avLst/>
          </a:prstGeom>
        </p:spPr>
      </p:pic>
      <p:pic>
        <p:nvPicPr>
          <p:cNvPr id="31" name="Picture 30">
            <a:extLst>
              <a:ext uri="{FF2B5EF4-FFF2-40B4-BE49-F238E27FC236}">
                <a16:creationId xmlns:a16="http://schemas.microsoft.com/office/drawing/2014/main" id="{C0A1DC22-D046-43F5-AE2A-DBAE14D4CA45}"/>
              </a:ext>
            </a:extLst>
          </p:cNvPr>
          <p:cNvPicPr>
            <a:picLocks noChangeAspect="1"/>
          </p:cNvPicPr>
          <p:nvPr/>
        </p:nvPicPr>
        <p:blipFill>
          <a:blip r:embed="rId7"/>
          <a:stretch>
            <a:fillRect/>
          </a:stretch>
        </p:blipFill>
        <p:spPr>
          <a:xfrm>
            <a:off x="3079771" y="2946524"/>
            <a:ext cx="594385" cy="579745"/>
          </a:xfrm>
          <a:prstGeom prst="rect">
            <a:avLst/>
          </a:prstGeom>
        </p:spPr>
      </p:pic>
      <p:pic>
        <p:nvPicPr>
          <p:cNvPr id="32" name="Picture 31">
            <a:extLst>
              <a:ext uri="{FF2B5EF4-FFF2-40B4-BE49-F238E27FC236}">
                <a16:creationId xmlns:a16="http://schemas.microsoft.com/office/drawing/2014/main" id="{A7B4B36B-97AB-44C6-9FEF-EED5DEF82FAF}"/>
              </a:ext>
            </a:extLst>
          </p:cNvPr>
          <p:cNvPicPr>
            <a:picLocks noChangeAspect="1"/>
          </p:cNvPicPr>
          <p:nvPr/>
        </p:nvPicPr>
        <p:blipFill>
          <a:blip r:embed="rId7"/>
          <a:stretch>
            <a:fillRect/>
          </a:stretch>
        </p:blipFill>
        <p:spPr>
          <a:xfrm>
            <a:off x="1069387" y="3436723"/>
            <a:ext cx="594385" cy="579745"/>
          </a:xfrm>
          <a:prstGeom prst="rect">
            <a:avLst/>
          </a:prstGeom>
        </p:spPr>
      </p:pic>
      <p:pic>
        <p:nvPicPr>
          <p:cNvPr id="33" name="Picture 32">
            <a:extLst>
              <a:ext uri="{FF2B5EF4-FFF2-40B4-BE49-F238E27FC236}">
                <a16:creationId xmlns:a16="http://schemas.microsoft.com/office/drawing/2014/main" id="{FC7021DA-24AF-4C33-A792-BF0F9ACC2E99}"/>
              </a:ext>
            </a:extLst>
          </p:cNvPr>
          <p:cNvPicPr>
            <a:picLocks noChangeAspect="1"/>
          </p:cNvPicPr>
          <p:nvPr/>
        </p:nvPicPr>
        <p:blipFill>
          <a:blip r:embed="rId7"/>
          <a:stretch>
            <a:fillRect/>
          </a:stretch>
        </p:blipFill>
        <p:spPr>
          <a:xfrm>
            <a:off x="1571983" y="3436722"/>
            <a:ext cx="594385" cy="579745"/>
          </a:xfrm>
          <a:prstGeom prst="rect">
            <a:avLst/>
          </a:prstGeom>
        </p:spPr>
      </p:pic>
      <p:pic>
        <p:nvPicPr>
          <p:cNvPr id="34" name="Picture 33">
            <a:extLst>
              <a:ext uri="{FF2B5EF4-FFF2-40B4-BE49-F238E27FC236}">
                <a16:creationId xmlns:a16="http://schemas.microsoft.com/office/drawing/2014/main" id="{66CD8722-8117-4A3D-95DB-0324B9977962}"/>
              </a:ext>
            </a:extLst>
          </p:cNvPr>
          <p:cNvPicPr>
            <a:picLocks noChangeAspect="1"/>
          </p:cNvPicPr>
          <p:nvPr/>
        </p:nvPicPr>
        <p:blipFill>
          <a:blip r:embed="rId7"/>
          <a:stretch>
            <a:fillRect/>
          </a:stretch>
        </p:blipFill>
        <p:spPr>
          <a:xfrm>
            <a:off x="2074579" y="3436721"/>
            <a:ext cx="594385" cy="579745"/>
          </a:xfrm>
          <a:prstGeom prst="rect">
            <a:avLst/>
          </a:prstGeom>
        </p:spPr>
      </p:pic>
      <p:pic>
        <p:nvPicPr>
          <p:cNvPr id="35" name="Picture 34">
            <a:extLst>
              <a:ext uri="{FF2B5EF4-FFF2-40B4-BE49-F238E27FC236}">
                <a16:creationId xmlns:a16="http://schemas.microsoft.com/office/drawing/2014/main" id="{FA20F0D9-A950-41BA-AFD5-600388558C08}"/>
              </a:ext>
            </a:extLst>
          </p:cNvPr>
          <p:cNvPicPr>
            <a:picLocks noChangeAspect="1"/>
          </p:cNvPicPr>
          <p:nvPr/>
        </p:nvPicPr>
        <p:blipFill>
          <a:blip r:embed="rId7"/>
          <a:stretch>
            <a:fillRect/>
          </a:stretch>
        </p:blipFill>
        <p:spPr>
          <a:xfrm>
            <a:off x="2577175" y="3436723"/>
            <a:ext cx="594385" cy="579745"/>
          </a:xfrm>
          <a:prstGeom prst="rect">
            <a:avLst/>
          </a:prstGeom>
        </p:spPr>
      </p:pic>
      <p:pic>
        <p:nvPicPr>
          <p:cNvPr id="36" name="Picture 35">
            <a:extLst>
              <a:ext uri="{FF2B5EF4-FFF2-40B4-BE49-F238E27FC236}">
                <a16:creationId xmlns:a16="http://schemas.microsoft.com/office/drawing/2014/main" id="{1976F89D-8911-4D29-9131-8B45EA973F04}"/>
              </a:ext>
            </a:extLst>
          </p:cNvPr>
          <p:cNvPicPr>
            <a:picLocks noChangeAspect="1"/>
          </p:cNvPicPr>
          <p:nvPr/>
        </p:nvPicPr>
        <p:blipFill>
          <a:blip r:embed="rId7"/>
          <a:stretch>
            <a:fillRect/>
          </a:stretch>
        </p:blipFill>
        <p:spPr>
          <a:xfrm>
            <a:off x="3079771" y="3436722"/>
            <a:ext cx="594385" cy="579745"/>
          </a:xfrm>
          <a:prstGeom prst="rect">
            <a:avLst/>
          </a:prstGeom>
        </p:spPr>
      </p:pic>
      <p:pic>
        <p:nvPicPr>
          <p:cNvPr id="37" name="Picture 36">
            <a:extLst>
              <a:ext uri="{FF2B5EF4-FFF2-40B4-BE49-F238E27FC236}">
                <a16:creationId xmlns:a16="http://schemas.microsoft.com/office/drawing/2014/main" id="{DC754B05-83BB-4670-A687-47929A6FE4EE}"/>
              </a:ext>
            </a:extLst>
          </p:cNvPr>
          <p:cNvPicPr>
            <a:picLocks noChangeAspect="1"/>
          </p:cNvPicPr>
          <p:nvPr/>
        </p:nvPicPr>
        <p:blipFill>
          <a:blip r:embed="rId7"/>
          <a:stretch>
            <a:fillRect/>
          </a:stretch>
        </p:blipFill>
        <p:spPr>
          <a:xfrm>
            <a:off x="1075933" y="4016472"/>
            <a:ext cx="594385" cy="579745"/>
          </a:xfrm>
          <a:prstGeom prst="rect">
            <a:avLst/>
          </a:prstGeom>
        </p:spPr>
      </p:pic>
      <p:pic>
        <p:nvPicPr>
          <p:cNvPr id="38" name="Picture 37">
            <a:extLst>
              <a:ext uri="{FF2B5EF4-FFF2-40B4-BE49-F238E27FC236}">
                <a16:creationId xmlns:a16="http://schemas.microsoft.com/office/drawing/2014/main" id="{821EBB21-B427-48DD-8225-B96823243D4F}"/>
              </a:ext>
            </a:extLst>
          </p:cNvPr>
          <p:cNvPicPr>
            <a:picLocks noChangeAspect="1"/>
          </p:cNvPicPr>
          <p:nvPr/>
        </p:nvPicPr>
        <p:blipFill>
          <a:blip r:embed="rId7"/>
          <a:stretch>
            <a:fillRect/>
          </a:stretch>
        </p:blipFill>
        <p:spPr>
          <a:xfrm>
            <a:off x="1578529" y="4016471"/>
            <a:ext cx="594385" cy="579745"/>
          </a:xfrm>
          <a:prstGeom prst="rect">
            <a:avLst/>
          </a:prstGeom>
        </p:spPr>
      </p:pic>
      <p:pic>
        <p:nvPicPr>
          <p:cNvPr id="39" name="Picture 38">
            <a:extLst>
              <a:ext uri="{FF2B5EF4-FFF2-40B4-BE49-F238E27FC236}">
                <a16:creationId xmlns:a16="http://schemas.microsoft.com/office/drawing/2014/main" id="{C8B87181-6D98-4E32-9703-DF8DEED3D664}"/>
              </a:ext>
            </a:extLst>
          </p:cNvPr>
          <p:cNvPicPr>
            <a:picLocks noChangeAspect="1"/>
          </p:cNvPicPr>
          <p:nvPr/>
        </p:nvPicPr>
        <p:blipFill>
          <a:blip r:embed="rId7"/>
          <a:stretch>
            <a:fillRect/>
          </a:stretch>
        </p:blipFill>
        <p:spPr>
          <a:xfrm>
            <a:off x="2081125" y="4016468"/>
            <a:ext cx="594385" cy="579745"/>
          </a:xfrm>
          <a:prstGeom prst="rect">
            <a:avLst/>
          </a:prstGeom>
        </p:spPr>
      </p:pic>
      <p:pic>
        <p:nvPicPr>
          <p:cNvPr id="40" name="Picture 39">
            <a:extLst>
              <a:ext uri="{FF2B5EF4-FFF2-40B4-BE49-F238E27FC236}">
                <a16:creationId xmlns:a16="http://schemas.microsoft.com/office/drawing/2014/main" id="{2BD2453F-7D10-446C-B24D-6C70A6C0F747}"/>
              </a:ext>
            </a:extLst>
          </p:cNvPr>
          <p:cNvPicPr>
            <a:picLocks noChangeAspect="1"/>
          </p:cNvPicPr>
          <p:nvPr/>
        </p:nvPicPr>
        <p:blipFill>
          <a:blip r:embed="rId7"/>
          <a:stretch>
            <a:fillRect/>
          </a:stretch>
        </p:blipFill>
        <p:spPr>
          <a:xfrm>
            <a:off x="2583721" y="4016470"/>
            <a:ext cx="594385" cy="579745"/>
          </a:xfrm>
          <a:prstGeom prst="rect">
            <a:avLst/>
          </a:prstGeom>
        </p:spPr>
      </p:pic>
      <p:pic>
        <p:nvPicPr>
          <p:cNvPr id="41" name="Picture 40">
            <a:extLst>
              <a:ext uri="{FF2B5EF4-FFF2-40B4-BE49-F238E27FC236}">
                <a16:creationId xmlns:a16="http://schemas.microsoft.com/office/drawing/2014/main" id="{90450A09-AA46-47E5-B082-6084281AA2D1}"/>
              </a:ext>
            </a:extLst>
          </p:cNvPr>
          <p:cNvPicPr>
            <a:picLocks noChangeAspect="1"/>
          </p:cNvPicPr>
          <p:nvPr/>
        </p:nvPicPr>
        <p:blipFill>
          <a:blip r:embed="rId7"/>
          <a:stretch>
            <a:fillRect/>
          </a:stretch>
        </p:blipFill>
        <p:spPr>
          <a:xfrm>
            <a:off x="3086317" y="4016469"/>
            <a:ext cx="594385" cy="579745"/>
          </a:xfrm>
          <a:prstGeom prst="rect">
            <a:avLst/>
          </a:prstGeom>
        </p:spPr>
      </p:pic>
      <p:pic>
        <p:nvPicPr>
          <p:cNvPr id="42" name="Picture 41">
            <a:extLst>
              <a:ext uri="{FF2B5EF4-FFF2-40B4-BE49-F238E27FC236}">
                <a16:creationId xmlns:a16="http://schemas.microsoft.com/office/drawing/2014/main" id="{FC97EB0D-5D98-42C4-9D10-3B3877848AA2}"/>
              </a:ext>
            </a:extLst>
          </p:cNvPr>
          <p:cNvPicPr>
            <a:picLocks noChangeAspect="1"/>
          </p:cNvPicPr>
          <p:nvPr/>
        </p:nvPicPr>
        <p:blipFill>
          <a:blip r:embed="rId7"/>
          <a:stretch>
            <a:fillRect/>
          </a:stretch>
        </p:blipFill>
        <p:spPr>
          <a:xfrm>
            <a:off x="1075933" y="4506670"/>
            <a:ext cx="594385" cy="579745"/>
          </a:xfrm>
          <a:prstGeom prst="rect">
            <a:avLst/>
          </a:prstGeom>
        </p:spPr>
      </p:pic>
      <p:pic>
        <p:nvPicPr>
          <p:cNvPr id="43" name="Picture 42">
            <a:extLst>
              <a:ext uri="{FF2B5EF4-FFF2-40B4-BE49-F238E27FC236}">
                <a16:creationId xmlns:a16="http://schemas.microsoft.com/office/drawing/2014/main" id="{EFF8C0FD-6054-491D-9D64-8B05B4857609}"/>
              </a:ext>
            </a:extLst>
          </p:cNvPr>
          <p:cNvPicPr>
            <a:picLocks noChangeAspect="1"/>
          </p:cNvPicPr>
          <p:nvPr/>
        </p:nvPicPr>
        <p:blipFill>
          <a:blip r:embed="rId7"/>
          <a:stretch>
            <a:fillRect/>
          </a:stretch>
        </p:blipFill>
        <p:spPr>
          <a:xfrm>
            <a:off x="1578529" y="4506669"/>
            <a:ext cx="594385" cy="579745"/>
          </a:xfrm>
          <a:prstGeom prst="rect">
            <a:avLst/>
          </a:prstGeom>
        </p:spPr>
      </p:pic>
      <p:pic>
        <p:nvPicPr>
          <p:cNvPr id="44" name="Picture 43">
            <a:extLst>
              <a:ext uri="{FF2B5EF4-FFF2-40B4-BE49-F238E27FC236}">
                <a16:creationId xmlns:a16="http://schemas.microsoft.com/office/drawing/2014/main" id="{CC40AC51-3D22-4CD1-A1EE-34FB316443A9}"/>
              </a:ext>
            </a:extLst>
          </p:cNvPr>
          <p:cNvPicPr>
            <a:picLocks noChangeAspect="1"/>
          </p:cNvPicPr>
          <p:nvPr/>
        </p:nvPicPr>
        <p:blipFill>
          <a:blip r:embed="rId7"/>
          <a:stretch>
            <a:fillRect/>
          </a:stretch>
        </p:blipFill>
        <p:spPr>
          <a:xfrm>
            <a:off x="2081125" y="4506668"/>
            <a:ext cx="594385" cy="579745"/>
          </a:xfrm>
          <a:prstGeom prst="rect">
            <a:avLst/>
          </a:prstGeom>
        </p:spPr>
      </p:pic>
      <p:pic>
        <p:nvPicPr>
          <p:cNvPr id="45" name="Picture 44">
            <a:extLst>
              <a:ext uri="{FF2B5EF4-FFF2-40B4-BE49-F238E27FC236}">
                <a16:creationId xmlns:a16="http://schemas.microsoft.com/office/drawing/2014/main" id="{D1D6A715-0378-4242-869F-A6D80B51F697}"/>
              </a:ext>
            </a:extLst>
          </p:cNvPr>
          <p:cNvPicPr>
            <a:picLocks noChangeAspect="1"/>
          </p:cNvPicPr>
          <p:nvPr/>
        </p:nvPicPr>
        <p:blipFill>
          <a:blip r:embed="rId7"/>
          <a:stretch>
            <a:fillRect/>
          </a:stretch>
        </p:blipFill>
        <p:spPr>
          <a:xfrm>
            <a:off x="2583721" y="4506668"/>
            <a:ext cx="594385" cy="579745"/>
          </a:xfrm>
          <a:prstGeom prst="rect">
            <a:avLst/>
          </a:prstGeom>
        </p:spPr>
      </p:pic>
      <p:pic>
        <p:nvPicPr>
          <p:cNvPr id="46" name="Picture 45">
            <a:extLst>
              <a:ext uri="{FF2B5EF4-FFF2-40B4-BE49-F238E27FC236}">
                <a16:creationId xmlns:a16="http://schemas.microsoft.com/office/drawing/2014/main" id="{C21336DF-745F-431D-B32B-D3012084664E}"/>
              </a:ext>
            </a:extLst>
          </p:cNvPr>
          <p:cNvPicPr>
            <a:picLocks noChangeAspect="1"/>
          </p:cNvPicPr>
          <p:nvPr/>
        </p:nvPicPr>
        <p:blipFill>
          <a:blip r:embed="rId7"/>
          <a:stretch>
            <a:fillRect/>
          </a:stretch>
        </p:blipFill>
        <p:spPr>
          <a:xfrm>
            <a:off x="3086317" y="4506667"/>
            <a:ext cx="594385" cy="579745"/>
          </a:xfrm>
          <a:prstGeom prst="rect">
            <a:avLst/>
          </a:prstGeom>
        </p:spPr>
      </p:pic>
      <p:grpSp>
        <p:nvGrpSpPr>
          <p:cNvPr id="68" name="Group 67">
            <a:extLst>
              <a:ext uri="{FF2B5EF4-FFF2-40B4-BE49-F238E27FC236}">
                <a16:creationId xmlns:a16="http://schemas.microsoft.com/office/drawing/2014/main" id="{B2EC145A-03F5-4687-B3B4-077ABF0C3C0D}"/>
              </a:ext>
            </a:extLst>
          </p:cNvPr>
          <p:cNvGrpSpPr/>
          <p:nvPr/>
        </p:nvGrpSpPr>
        <p:grpSpPr>
          <a:xfrm>
            <a:off x="2378317" y="2048282"/>
            <a:ext cx="2144564" cy="1581459"/>
            <a:chOff x="984144" y="5842000"/>
            <a:chExt cx="2144564" cy="1581459"/>
          </a:xfrm>
        </p:grpSpPr>
        <p:pic>
          <p:nvPicPr>
            <p:cNvPr id="47" name="Picture 46">
              <a:extLst>
                <a:ext uri="{FF2B5EF4-FFF2-40B4-BE49-F238E27FC236}">
                  <a16:creationId xmlns:a16="http://schemas.microsoft.com/office/drawing/2014/main" id="{E634BEEE-9194-40CF-9D0A-6A250F398F8E}"/>
                </a:ext>
              </a:extLst>
            </p:cNvPr>
            <p:cNvPicPr>
              <a:picLocks noChangeAspect="1"/>
            </p:cNvPicPr>
            <p:nvPr/>
          </p:nvPicPr>
          <p:blipFill>
            <a:blip r:embed="rId8"/>
            <a:stretch>
              <a:fillRect/>
            </a:stretch>
          </p:blipFill>
          <p:spPr>
            <a:xfrm>
              <a:off x="984144" y="5842000"/>
              <a:ext cx="594385" cy="579745"/>
            </a:xfrm>
            <a:prstGeom prst="rect">
              <a:avLst/>
            </a:prstGeom>
          </p:spPr>
        </p:pic>
        <p:pic>
          <p:nvPicPr>
            <p:cNvPr id="48" name="Picture 47">
              <a:extLst>
                <a:ext uri="{FF2B5EF4-FFF2-40B4-BE49-F238E27FC236}">
                  <a16:creationId xmlns:a16="http://schemas.microsoft.com/office/drawing/2014/main" id="{23F5472D-4A86-44E8-BF27-4FA4CFC57BE8}"/>
                </a:ext>
              </a:extLst>
            </p:cNvPr>
            <p:cNvPicPr>
              <a:picLocks noChangeAspect="1"/>
            </p:cNvPicPr>
            <p:nvPr/>
          </p:nvPicPr>
          <p:blipFill>
            <a:blip r:embed="rId7"/>
            <a:stretch>
              <a:fillRect/>
            </a:stretch>
          </p:blipFill>
          <p:spPr>
            <a:xfrm>
              <a:off x="1529131" y="5868648"/>
              <a:ext cx="594385" cy="579745"/>
            </a:xfrm>
            <a:prstGeom prst="rect">
              <a:avLst/>
            </a:prstGeom>
          </p:spPr>
        </p:pic>
        <p:pic>
          <p:nvPicPr>
            <p:cNvPr id="49" name="Picture 48">
              <a:extLst>
                <a:ext uri="{FF2B5EF4-FFF2-40B4-BE49-F238E27FC236}">
                  <a16:creationId xmlns:a16="http://schemas.microsoft.com/office/drawing/2014/main" id="{85BE5ABA-6DCC-4AB8-AB9B-0B668B4DD52E}"/>
                </a:ext>
              </a:extLst>
            </p:cNvPr>
            <p:cNvPicPr>
              <a:picLocks noChangeAspect="1"/>
            </p:cNvPicPr>
            <p:nvPr/>
          </p:nvPicPr>
          <p:blipFill>
            <a:blip r:embed="rId7"/>
            <a:stretch>
              <a:fillRect/>
            </a:stretch>
          </p:blipFill>
          <p:spPr>
            <a:xfrm>
              <a:off x="2031727" y="5868647"/>
              <a:ext cx="594385" cy="579745"/>
            </a:xfrm>
            <a:prstGeom prst="rect">
              <a:avLst/>
            </a:prstGeom>
          </p:spPr>
        </p:pic>
        <p:pic>
          <p:nvPicPr>
            <p:cNvPr id="50" name="Picture 49">
              <a:extLst>
                <a:ext uri="{FF2B5EF4-FFF2-40B4-BE49-F238E27FC236}">
                  <a16:creationId xmlns:a16="http://schemas.microsoft.com/office/drawing/2014/main" id="{68BC9F5B-B464-47F2-BFA9-D64AE16F5EA0}"/>
                </a:ext>
              </a:extLst>
            </p:cNvPr>
            <p:cNvPicPr>
              <a:picLocks noChangeAspect="1"/>
            </p:cNvPicPr>
            <p:nvPr/>
          </p:nvPicPr>
          <p:blipFill>
            <a:blip r:embed="rId7"/>
            <a:stretch>
              <a:fillRect/>
            </a:stretch>
          </p:blipFill>
          <p:spPr>
            <a:xfrm>
              <a:off x="2534323" y="5868644"/>
              <a:ext cx="594385" cy="579745"/>
            </a:xfrm>
            <a:prstGeom prst="rect">
              <a:avLst/>
            </a:prstGeom>
          </p:spPr>
        </p:pic>
        <p:pic>
          <p:nvPicPr>
            <p:cNvPr id="51" name="Picture 50">
              <a:extLst>
                <a:ext uri="{FF2B5EF4-FFF2-40B4-BE49-F238E27FC236}">
                  <a16:creationId xmlns:a16="http://schemas.microsoft.com/office/drawing/2014/main" id="{29C5EBF7-225B-486F-B8CF-DC56C6CA2D81}"/>
                </a:ext>
              </a:extLst>
            </p:cNvPr>
            <p:cNvPicPr>
              <a:picLocks noChangeAspect="1"/>
            </p:cNvPicPr>
            <p:nvPr/>
          </p:nvPicPr>
          <p:blipFill>
            <a:blip r:embed="rId7"/>
            <a:stretch>
              <a:fillRect/>
            </a:stretch>
          </p:blipFill>
          <p:spPr>
            <a:xfrm>
              <a:off x="1529131" y="6358846"/>
              <a:ext cx="594385" cy="579745"/>
            </a:xfrm>
            <a:prstGeom prst="rect">
              <a:avLst/>
            </a:prstGeom>
          </p:spPr>
        </p:pic>
        <p:pic>
          <p:nvPicPr>
            <p:cNvPr id="52" name="Picture 51">
              <a:extLst>
                <a:ext uri="{FF2B5EF4-FFF2-40B4-BE49-F238E27FC236}">
                  <a16:creationId xmlns:a16="http://schemas.microsoft.com/office/drawing/2014/main" id="{C1034C97-FC4B-42FF-9256-E9177187BE47}"/>
                </a:ext>
              </a:extLst>
            </p:cNvPr>
            <p:cNvPicPr>
              <a:picLocks noChangeAspect="1"/>
            </p:cNvPicPr>
            <p:nvPr/>
          </p:nvPicPr>
          <p:blipFill>
            <a:blip r:embed="rId7"/>
            <a:stretch>
              <a:fillRect/>
            </a:stretch>
          </p:blipFill>
          <p:spPr>
            <a:xfrm>
              <a:off x="2031727" y="6358845"/>
              <a:ext cx="594385" cy="579745"/>
            </a:xfrm>
            <a:prstGeom prst="rect">
              <a:avLst/>
            </a:prstGeom>
          </p:spPr>
        </p:pic>
        <p:pic>
          <p:nvPicPr>
            <p:cNvPr id="53" name="Picture 52">
              <a:extLst>
                <a:ext uri="{FF2B5EF4-FFF2-40B4-BE49-F238E27FC236}">
                  <a16:creationId xmlns:a16="http://schemas.microsoft.com/office/drawing/2014/main" id="{B59B6635-D10A-43B8-8D70-B08554F662E3}"/>
                </a:ext>
              </a:extLst>
            </p:cNvPr>
            <p:cNvPicPr>
              <a:picLocks noChangeAspect="1"/>
            </p:cNvPicPr>
            <p:nvPr/>
          </p:nvPicPr>
          <p:blipFill>
            <a:blip r:embed="rId7"/>
            <a:stretch>
              <a:fillRect/>
            </a:stretch>
          </p:blipFill>
          <p:spPr>
            <a:xfrm>
              <a:off x="2534323" y="6358844"/>
              <a:ext cx="594385" cy="579745"/>
            </a:xfrm>
            <a:prstGeom prst="rect">
              <a:avLst/>
            </a:prstGeom>
          </p:spPr>
        </p:pic>
        <p:pic>
          <p:nvPicPr>
            <p:cNvPr id="54" name="Picture 53">
              <a:extLst>
                <a:ext uri="{FF2B5EF4-FFF2-40B4-BE49-F238E27FC236}">
                  <a16:creationId xmlns:a16="http://schemas.microsoft.com/office/drawing/2014/main" id="{42557B67-4180-4311-BCBE-9E9AA5EADE28}"/>
                </a:ext>
              </a:extLst>
            </p:cNvPr>
            <p:cNvPicPr>
              <a:picLocks noChangeAspect="1"/>
            </p:cNvPicPr>
            <p:nvPr/>
          </p:nvPicPr>
          <p:blipFill>
            <a:blip r:embed="rId7"/>
            <a:stretch>
              <a:fillRect/>
            </a:stretch>
          </p:blipFill>
          <p:spPr>
            <a:xfrm>
              <a:off x="1529131" y="6843714"/>
              <a:ext cx="594385" cy="579745"/>
            </a:xfrm>
            <a:prstGeom prst="rect">
              <a:avLst/>
            </a:prstGeom>
          </p:spPr>
        </p:pic>
        <p:pic>
          <p:nvPicPr>
            <p:cNvPr id="55" name="Picture 54">
              <a:extLst>
                <a:ext uri="{FF2B5EF4-FFF2-40B4-BE49-F238E27FC236}">
                  <a16:creationId xmlns:a16="http://schemas.microsoft.com/office/drawing/2014/main" id="{15532296-157F-4576-BE3F-3AF4661C0771}"/>
                </a:ext>
              </a:extLst>
            </p:cNvPr>
            <p:cNvPicPr>
              <a:picLocks noChangeAspect="1"/>
            </p:cNvPicPr>
            <p:nvPr/>
          </p:nvPicPr>
          <p:blipFill>
            <a:blip r:embed="rId7"/>
            <a:stretch>
              <a:fillRect/>
            </a:stretch>
          </p:blipFill>
          <p:spPr>
            <a:xfrm>
              <a:off x="2031727" y="6843713"/>
              <a:ext cx="594385" cy="579745"/>
            </a:xfrm>
            <a:prstGeom prst="rect">
              <a:avLst/>
            </a:prstGeom>
          </p:spPr>
        </p:pic>
        <p:pic>
          <p:nvPicPr>
            <p:cNvPr id="56" name="Picture 55">
              <a:extLst>
                <a:ext uri="{FF2B5EF4-FFF2-40B4-BE49-F238E27FC236}">
                  <a16:creationId xmlns:a16="http://schemas.microsoft.com/office/drawing/2014/main" id="{D9A44684-BEB2-4641-9B4B-0CADCFD503C0}"/>
                </a:ext>
              </a:extLst>
            </p:cNvPr>
            <p:cNvPicPr>
              <a:picLocks noChangeAspect="1"/>
            </p:cNvPicPr>
            <p:nvPr/>
          </p:nvPicPr>
          <p:blipFill>
            <a:blip r:embed="rId7"/>
            <a:stretch>
              <a:fillRect/>
            </a:stretch>
          </p:blipFill>
          <p:spPr>
            <a:xfrm>
              <a:off x="2534323" y="6843712"/>
              <a:ext cx="594385" cy="579745"/>
            </a:xfrm>
            <a:prstGeom prst="rect">
              <a:avLst/>
            </a:prstGeom>
          </p:spPr>
        </p:pic>
      </p:grpSp>
      <p:grpSp>
        <p:nvGrpSpPr>
          <p:cNvPr id="67" name="Group 66">
            <a:extLst>
              <a:ext uri="{FF2B5EF4-FFF2-40B4-BE49-F238E27FC236}">
                <a16:creationId xmlns:a16="http://schemas.microsoft.com/office/drawing/2014/main" id="{5EA5F5D9-4827-4EBF-8FAA-8ED462A902E5}"/>
              </a:ext>
            </a:extLst>
          </p:cNvPr>
          <p:cNvGrpSpPr/>
          <p:nvPr/>
        </p:nvGrpSpPr>
        <p:grpSpPr>
          <a:xfrm>
            <a:off x="2424097" y="3818117"/>
            <a:ext cx="2144564" cy="1581459"/>
            <a:chOff x="3524186" y="5904855"/>
            <a:chExt cx="2144564" cy="1581459"/>
          </a:xfrm>
        </p:grpSpPr>
        <p:pic>
          <p:nvPicPr>
            <p:cNvPr id="57" name="Picture 56">
              <a:extLst>
                <a:ext uri="{FF2B5EF4-FFF2-40B4-BE49-F238E27FC236}">
                  <a16:creationId xmlns:a16="http://schemas.microsoft.com/office/drawing/2014/main" id="{43DF1644-8AAE-45D9-8B25-1F84AE98E54D}"/>
                </a:ext>
              </a:extLst>
            </p:cNvPr>
            <p:cNvPicPr>
              <a:picLocks noChangeAspect="1"/>
            </p:cNvPicPr>
            <p:nvPr/>
          </p:nvPicPr>
          <p:blipFill>
            <a:blip r:embed="rId8"/>
            <a:stretch>
              <a:fillRect/>
            </a:stretch>
          </p:blipFill>
          <p:spPr>
            <a:xfrm>
              <a:off x="3524186" y="5904855"/>
              <a:ext cx="594385" cy="579745"/>
            </a:xfrm>
            <a:prstGeom prst="rect">
              <a:avLst/>
            </a:prstGeom>
          </p:spPr>
        </p:pic>
        <p:pic>
          <p:nvPicPr>
            <p:cNvPr id="58" name="Picture 57">
              <a:extLst>
                <a:ext uri="{FF2B5EF4-FFF2-40B4-BE49-F238E27FC236}">
                  <a16:creationId xmlns:a16="http://schemas.microsoft.com/office/drawing/2014/main" id="{0C4AB6B3-B8FF-4082-83CF-98A83312F8C1}"/>
                </a:ext>
              </a:extLst>
            </p:cNvPr>
            <p:cNvPicPr>
              <a:picLocks noChangeAspect="1"/>
            </p:cNvPicPr>
            <p:nvPr/>
          </p:nvPicPr>
          <p:blipFill>
            <a:blip r:embed="rId7"/>
            <a:stretch>
              <a:fillRect/>
            </a:stretch>
          </p:blipFill>
          <p:spPr>
            <a:xfrm>
              <a:off x="4069173" y="5931503"/>
              <a:ext cx="594385" cy="579745"/>
            </a:xfrm>
            <a:prstGeom prst="rect">
              <a:avLst/>
            </a:prstGeom>
          </p:spPr>
        </p:pic>
        <p:pic>
          <p:nvPicPr>
            <p:cNvPr id="59" name="Picture 58">
              <a:extLst>
                <a:ext uri="{FF2B5EF4-FFF2-40B4-BE49-F238E27FC236}">
                  <a16:creationId xmlns:a16="http://schemas.microsoft.com/office/drawing/2014/main" id="{91855127-8BE7-4390-BB4B-5FDCBCFF7CDC}"/>
                </a:ext>
              </a:extLst>
            </p:cNvPr>
            <p:cNvPicPr>
              <a:picLocks noChangeAspect="1"/>
            </p:cNvPicPr>
            <p:nvPr/>
          </p:nvPicPr>
          <p:blipFill>
            <a:blip r:embed="rId7"/>
            <a:stretch>
              <a:fillRect/>
            </a:stretch>
          </p:blipFill>
          <p:spPr>
            <a:xfrm>
              <a:off x="4571769" y="5931502"/>
              <a:ext cx="594385" cy="579745"/>
            </a:xfrm>
            <a:prstGeom prst="rect">
              <a:avLst/>
            </a:prstGeom>
          </p:spPr>
        </p:pic>
        <p:pic>
          <p:nvPicPr>
            <p:cNvPr id="60" name="Picture 59">
              <a:extLst>
                <a:ext uri="{FF2B5EF4-FFF2-40B4-BE49-F238E27FC236}">
                  <a16:creationId xmlns:a16="http://schemas.microsoft.com/office/drawing/2014/main" id="{367786AC-31C4-4056-9BAF-CE007E20D1FF}"/>
                </a:ext>
              </a:extLst>
            </p:cNvPr>
            <p:cNvPicPr>
              <a:picLocks noChangeAspect="1"/>
            </p:cNvPicPr>
            <p:nvPr/>
          </p:nvPicPr>
          <p:blipFill>
            <a:blip r:embed="rId7"/>
            <a:stretch>
              <a:fillRect/>
            </a:stretch>
          </p:blipFill>
          <p:spPr>
            <a:xfrm>
              <a:off x="5074365" y="5931499"/>
              <a:ext cx="594385" cy="579745"/>
            </a:xfrm>
            <a:prstGeom prst="rect">
              <a:avLst/>
            </a:prstGeom>
          </p:spPr>
        </p:pic>
        <p:pic>
          <p:nvPicPr>
            <p:cNvPr id="61" name="Picture 60">
              <a:extLst>
                <a:ext uri="{FF2B5EF4-FFF2-40B4-BE49-F238E27FC236}">
                  <a16:creationId xmlns:a16="http://schemas.microsoft.com/office/drawing/2014/main" id="{C4BA58B4-DAF6-4B3F-AA50-B0D8C6D6C0CF}"/>
                </a:ext>
              </a:extLst>
            </p:cNvPr>
            <p:cNvPicPr>
              <a:picLocks noChangeAspect="1"/>
            </p:cNvPicPr>
            <p:nvPr/>
          </p:nvPicPr>
          <p:blipFill>
            <a:blip r:embed="rId7"/>
            <a:stretch>
              <a:fillRect/>
            </a:stretch>
          </p:blipFill>
          <p:spPr>
            <a:xfrm>
              <a:off x="4069173" y="6421701"/>
              <a:ext cx="594385" cy="579745"/>
            </a:xfrm>
            <a:prstGeom prst="rect">
              <a:avLst/>
            </a:prstGeom>
          </p:spPr>
        </p:pic>
        <p:pic>
          <p:nvPicPr>
            <p:cNvPr id="62" name="Picture 61">
              <a:extLst>
                <a:ext uri="{FF2B5EF4-FFF2-40B4-BE49-F238E27FC236}">
                  <a16:creationId xmlns:a16="http://schemas.microsoft.com/office/drawing/2014/main" id="{5AB2900E-5436-4FC2-810C-F46502325621}"/>
                </a:ext>
              </a:extLst>
            </p:cNvPr>
            <p:cNvPicPr>
              <a:picLocks noChangeAspect="1"/>
            </p:cNvPicPr>
            <p:nvPr/>
          </p:nvPicPr>
          <p:blipFill>
            <a:blip r:embed="rId7"/>
            <a:stretch>
              <a:fillRect/>
            </a:stretch>
          </p:blipFill>
          <p:spPr>
            <a:xfrm>
              <a:off x="4571769" y="6421700"/>
              <a:ext cx="594385" cy="579745"/>
            </a:xfrm>
            <a:prstGeom prst="rect">
              <a:avLst/>
            </a:prstGeom>
          </p:spPr>
        </p:pic>
        <p:pic>
          <p:nvPicPr>
            <p:cNvPr id="63" name="Picture 62">
              <a:extLst>
                <a:ext uri="{FF2B5EF4-FFF2-40B4-BE49-F238E27FC236}">
                  <a16:creationId xmlns:a16="http://schemas.microsoft.com/office/drawing/2014/main" id="{8B624998-4B5D-4C40-859C-A8434455A5C5}"/>
                </a:ext>
              </a:extLst>
            </p:cNvPr>
            <p:cNvPicPr>
              <a:picLocks noChangeAspect="1"/>
            </p:cNvPicPr>
            <p:nvPr/>
          </p:nvPicPr>
          <p:blipFill>
            <a:blip r:embed="rId7"/>
            <a:stretch>
              <a:fillRect/>
            </a:stretch>
          </p:blipFill>
          <p:spPr>
            <a:xfrm>
              <a:off x="5074365" y="6421699"/>
              <a:ext cx="594385" cy="579745"/>
            </a:xfrm>
            <a:prstGeom prst="rect">
              <a:avLst/>
            </a:prstGeom>
          </p:spPr>
        </p:pic>
        <p:pic>
          <p:nvPicPr>
            <p:cNvPr id="64" name="Picture 63">
              <a:extLst>
                <a:ext uri="{FF2B5EF4-FFF2-40B4-BE49-F238E27FC236}">
                  <a16:creationId xmlns:a16="http://schemas.microsoft.com/office/drawing/2014/main" id="{AC52853F-86DC-47CD-BEC3-41ED414B6C7B}"/>
                </a:ext>
              </a:extLst>
            </p:cNvPr>
            <p:cNvPicPr>
              <a:picLocks noChangeAspect="1"/>
            </p:cNvPicPr>
            <p:nvPr/>
          </p:nvPicPr>
          <p:blipFill>
            <a:blip r:embed="rId7"/>
            <a:stretch>
              <a:fillRect/>
            </a:stretch>
          </p:blipFill>
          <p:spPr>
            <a:xfrm>
              <a:off x="4069173" y="6906569"/>
              <a:ext cx="594385" cy="579745"/>
            </a:xfrm>
            <a:prstGeom prst="rect">
              <a:avLst/>
            </a:prstGeom>
          </p:spPr>
        </p:pic>
        <p:pic>
          <p:nvPicPr>
            <p:cNvPr id="65" name="Picture 64">
              <a:extLst>
                <a:ext uri="{FF2B5EF4-FFF2-40B4-BE49-F238E27FC236}">
                  <a16:creationId xmlns:a16="http://schemas.microsoft.com/office/drawing/2014/main" id="{B6569166-C47F-40CB-BAAB-33A1BC757BC2}"/>
                </a:ext>
              </a:extLst>
            </p:cNvPr>
            <p:cNvPicPr>
              <a:picLocks noChangeAspect="1"/>
            </p:cNvPicPr>
            <p:nvPr/>
          </p:nvPicPr>
          <p:blipFill>
            <a:blip r:embed="rId7"/>
            <a:stretch>
              <a:fillRect/>
            </a:stretch>
          </p:blipFill>
          <p:spPr>
            <a:xfrm>
              <a:off x="4571769" y="6906568"/>
              <a:ext cx="594385" cy="579745"/>
            </a:xfrm>
            <a:prstGeom prst="rect">
              <a:avLst/>
            </a:prstGeom>
          </p:spPr>
        </p:pic>
        <p:pic>
          <p:nvPicPr>
            <p:cNvPr id="66" name="Picture 65">
              <a:extLst>
                <a:ext uri="{FF2B5EF4-FFF2-40B4-BE49-F238E27FC236}">
                  <a16:creationId xmlns:a16="http://schemas.microsoft.com/office/drawing/2014/main" id="{CEC66780-D8D9-4236-847A-AF2990B66087}"/>
                </a:ext>
              </a:extLst>
            </p:cNvPr>
            <p:cNvPicPr>
              <a:picLocks noChangeAspect="1"/>
            </p:cNvPicPr>
            <p:nvPr/>
          </p:nvPicPr>
          <p:blipFill>
            <a:blip r:embed="rId7"/>
            <a:stretch>
              <a:fillRect/>
            </a:stretch>
          </p:blipFill>
          <p:spPr>
            <a:xfrm>
              <a:off x="5074365" y="6906567"/>
              <a:ext cx="594385" cy="579745"/>
            </a:xfrm>
            <a:prstGeom prst="rect">
              <a:avLst/>
            </a:prstGeom>
          </p:spPr>
        </p:pic>
      </p:grpSp>
      <p:sp>
        <p:nvSpPr>
          <p:cNvPr id="69" name="TextBox 68">
            <a:extLst>
              <a:ext uri="{FF2B5EF4-FFF2-40B4-BE49-F238E27FC236}">
                <a16:creationId xmlns:a16="http://schemas.microsoft.com/office/drawing/2014/main" id="{B4041A01-3041-4498-A13D-822726A148CC}"/>
              </a:ext>
            </a:extLst>
          </p:cNvPr>
          <p:cNvSpPr txBox="1"/>
          <p:nvPr/>
        </p:nvSpPr>
        <p:spPr>
          <a:xfrm>
            <a:off x="3437632" y="901291"/>
            <a:ext cx="367408" cy="523220"/>
          </a:xfrm>
          <a:prstGeom prst="rect">
            <a:avLst/>
          </a:prstGeom>
          <a:noFill/>
        </p:spPr>
        <p:txBody>
          <a:bodyPr wrap="none" rtlCol="0">
            <a:spAutoFit/>
          </a:bodyPr>
          <a:lstStyle/>
          <a:p>
            <a:r>
              <a:rPr lang="en-GB" sz="2800" dirty="0">
                <a:solidFill>
                  <a:schemeClr val="accent1"/>
                </a:solidFill>
              </a:rPr>
              <a:t>4</a:t>
            </a:r>
          </a:p>
        </p:txBody>
      </p:sp>
      <p:sp>
        <p:nvSpPr>
          <p:cNvPr id="70" name="Rectangle: Rounded Corners 69">
            <a:extLst>
              <a:ext uri="{FF2B5EF4-FFF2-40B4-BE49-F238E27FC236}">
                <a16:creationId xmlns:a16="http://schemas.microsoft.com/office/drawing/2014/main" id="{06A8C759-A3DC-4625-8AB7-708C46670269}"/>
              </a:ext>
            </a:extLst>
          </p:cNvPr>
          <p:cNvSpPr/>
          <p:nvPr/>
        </p:nvSpPr>
        <p:spPr>
          <a:xfrm>
            <a:off x="2399391" y="2057672"/>
            <a:ext cx="2123490" cy="156347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681BA1E7-84E3-4228-9631-4CDF29F879B3}"/>
              </a:ext>
            </a:extLst>
          </p:cNvPr>
          <p:cNvSpPr/>
          <p:nvPr/>
        </p:nvSpPr>
        <p:spPr>
          <a:xfrm>
            <a:off x="2424097" y="3816880"/>
            <a:ext cx="2123490" cy="156347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F688768E-4638-4487-9A16-F2E74A51B375}"/>
              </a:ext>
            </a:extLst>
          </p:cNvPr>
          <p:cNvSpPr/>
          <p:nvPr/>
        </p:nvSpPr>
        <p:spPr>
          <a:xfrm>
            <a:off x="5462815" y="2055999"/>
            <a:ext cx="2123490" cy="156347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20B49C19-AE6A-4521-A8E0-D25796203723}"/>
              </a:ext>
            </a:extLst>
          </p:cNvPr>
          <p:cNvSpPr/>
          <p:nvPr/>
        </p:nvSpPr>
        <p:spPr>
          <a:xfrm>
            <a:off x="5484134" y="3809264"/>
            <a:ext cx="2123490" cy="156347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E526E3F-02B5-40EE-9393-88B385F9C578}"/>
              </a:ext>
            </a:extLst>
          </p:cNvPr>
          <p:cNvPicPr>
            <a:picLocks noChangeAspect="1"/>
          </p:cNvPicPr>
          <p:nvPr/>
        </p:nvPicPr>
        <p:blipFill rotWithShape="1">
          <a:blip r:embed="rId9"/>
          <a:srcRect l="30469" t="8164" r="18515" b="43086"/>
          <a:stretch/>
        </p:blipFill>
        <p:spPr>
          <a:xfrm>
            <a:off x="1798007" y="1819245"/>
            <a:ext cx="5651667" cy="3600451"/>
          </a:xfrm>
          <a:prstGeom prst="rect">
            <a:avLst/>
          </a:prstGeom>
          <a:ln w="19050">
            <a:solidFill>
              <a:schemeClr val="accent1"/>
            </a:solidFill>
          </a:ln>
        </p:spPr>
      </p:pic>
    </p:spTree>
    <p:custDataLst>
      <p:tags r:id="rId1"/>
    </p:custDataLst>
    <p:extLst>
      <p:ext uri="{BB962C8B-B14F-4D97-AF65-F5344CB8AC3E}">
        <p14:creationId xmlns:p14="http://schemas.microsoft.com/office/powerpoint/2010/main" val="40545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nodeType="clickEffect">
                                  <p:stCondLst>
                                    <p:cond delay="0"/>
                                  </p:stCondLst>
                                  <p:childTnLst>
                                    <p:animMotion origin="layout" path="M 4.44444E-6 -3.33333E-6 L 0.21545 -0.15277 " pathEditMode="relative" rAng="0" ptsTypes="AA">
                                      <p:cBhvr>
                                        <p:cTn id="65" dur="2000" fill="hold"/>
                                        <p:tgtEl>
                                          <p:spTgt spid="23"/>
                                        </p:tgtEl>
                                        <p:attrNameLst>
                                          <p:attrName>ppt_x</p:attrName>
                                          <p:attrName>ppt_y</p:attrName>
                                        </p:attrNameLst>
                                      </p:cBhvr>
                                      <p:rCtr x="10764" y="-7639"/>
                                    </p:animMotion>
                                  </p:childTnLst>
                                </p:cTn>
                              </p:par>
                              <p:par>
                                <p:cTn id="66" presetID="63" presetClass="path" presetSubtype="0" accel="50000" decel="50000" fill="hold" nodeType="withEffect">
                                  <p:stCondLst>
                                    <p:cond delay="0"/>
                                  </p:stCondLst>
                                  <p:childTnLst>
                                    <p:animMotion origin="layout" path="M 3.33333E-6 -3.33333E-6 L 0.21545 -0.15277 " pathEditMode="relative" rAng="0" ptsTypes="AA">
                                      <p:cBhvr>
                                        <p:cTn id="67" dur="2000" fill="hold"/>
                                        <p:tgtEl>
                                          <p:spTgt spid="24"/>
                                        </p:tgtEl>
                                        <p:attrNameLst>
                                          <p:attrName>ppt_x</p:attrName>
                                          <p:attrName>ppt_y</p:attrName>
                                        </p:attrNameLst>
                                      </p:cBhvr>
                                      <p:rCtr x="10764" y="-7639"/>
                                    </p:animMotion>
                                  </p:childTnLst>
                                </p:cTn>
                              </p:par>
                              <p:par>
                                <p:cTn id="68" presetID="63" presetClass="path" presetSubtype="0" accel="50000" decel="50000" fill="hold" nodeType="withEffect">
                                  <p:stCondLst>
                                    <p:cond delay="0"/>
                                  </p:stCondLst>
                                  <p:childTnLst>
                                    <p:animMotion origin="layout" path="M -1.38889E-6 -3.33333E-6 L 0.21493 -0.15277 " pathEditMode="relative" rAng="0" ptsTypes="AA">
                                      <p:cBhvr>
                                        <p:cTn id="69" dur="2000" fill="hold"/>
                                        <p:tgtEl>
                                          <p:spTgt spid="25"/>
                                        </p:tgtEl>
                                        <p:attrNameLst>
                                          <p:attrName>ppt_x</p:attrName>
                                          <p:attrName>ppt_y</p:attrName>
                                        </p:attrNameLst>
                                      </p:cBhvr>
                                      <p:rCtr x="10747" y="-7639"/>
                                    </p:animMotion>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3.33333E-6 -1.85185E-6 L 0.15208 0.03033 " pathEditMode="relative" rAng="0" ptsTypes="AA">
                                      <p:cBhvr>
                                        <p:cTn id="78" dur="2000" fill="hold"/>
                                        <p:tgtEl>
                                          <p:spTgt spid="17"/>
                                        </p:tgtEl>
                                        <p:attrNameLst>
                                          <p:attrName>ppt_x</p:attrName>
                                          <p:attrName>ppt_y</p:attrName>
                                        </p:attrNameLst>
                                      </p:cBhvr>
                                      <p:rCtr x="7604" y="1505"/>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8.33333E-7 -3.33333E-6 L 0.54028 0.0257 " pathEditMode="relative" rAng="0" ptsTypes="AA">
                                      <p:cBhvr>
                                        <p:cTn id="82" dur="2000" fill="hold"/>
                                        <p:tgtEl>
                                          <p:spTgt spid="10"/>
                                        </p:tgtEl>
                                        <p:attrNameLst>
                                          <p:attrName>ppt_x</p:attrName>
                                          <p:attrName>ppt_y</p:attrName>
                                        </p:attrNameLst>
                                      </p:cBhvr>
                                      <p:rCtr x="27014" y="1273"/>
                                    </p:animMotion>
                                  </p:childTnLst>
                                </p:cTn>
                              </p:par>
                              <p:par>
                                <p:cTn id="83" presetID="63" presetClass="path" presetSubtype="0" accel="50000" decel="50000" fill="hold" nodeType="withEffect">
                                  <p:stCondLst>
                                    <p:cond delay="0"/>
                                  </p:stCondLst>
                                  <p:childTnLst>
                                    <p:animMotion origin="layout" path="M -2.77778E-7 -3.33333E-6 L 0.54167 0.0257 " pathEditMode="relative" rAng="0" ptsTypes="AA">
                                      <p:cBhvr>
                                        <p:cTn id="84" dur="2000" fill="hold"/>
                                        <p:tgtEl>
                                          <p:spTgt spid="18"/>
                                        </p:tgtEl>
                                        <p:attrNameLst>
                                          <p:attrName>ppt_x</p:attrName>
                                          <p:attrName>ppt_y</p:attrName>
                                        </p:attrNameLst>
                                      </p:cBhvr>
                                      <p:rCtr x="27083" y="1273"/>
                                    </p:animMotion>
                                  </p:childTnLst>
                                </p:cTn>
                              </p:par>
                              <p:par>
                                <p:cTn id="85" presetID="63" presetClass="path" presetSubtype="0" accel="50000" decel="50000" fill="hold" nodeType="withEffect">
                                  <p:stCondLst>
                                    <p:cond delay="0"/>
                                  </p:stCondLst>
                                  <p:childTnLst>
                                    <p:animMotion origin="layout" path="M 5E-6 -3.33333E-6 L 0.42969 -0.04606 " pathEditMode="relative" rAng="0" ptsTypes="AA">
                                      <p:cBhvr>
                                        <p:cTn id="86" dur="2000" fill="hold"/>
                                        <p:tgtEl>
                                          <p:spTgt spid="19"/>
                                        </p:tgtEl>
                                        <p:attrNameLst>
                                          <p:attrName>ppt_x</p:attrName>
                                          <p:attrName>ppt_y</p:attrName>
                                        </p:attrNameLst>
                                      </p:cBhvr>
                                      <p:rCtr x="21476" y="-2315"/>
                                    </p:animMotion>
                                  </p:childTnLst>
                                </p:cTn>
                              </p:par>
                              <p:par>
                                <p:cTn id="87" presetID="63" presetClass="path" presetSubtype="0" accel="50000" decel="50000" fill="hold" nodeType="withEffect">
                                  <p:stCondLst>
                                    <p:cond delay="0"/>
                                  </p:stCondLst>
                                  <p:childTnLst>
                                    <p:animMotion origin="layout" path="M 3.88889E-6 -3.33333E-6 L 0.4302 -0.04606 " pathEditMode="relative" rAng="0" ptsTypes="AA">
                                      <p:cBhvr>
                                        <p:cTn id="88" dur="2000" fill="hold"/>
                                        <p:tgtEl>
                                          <p:spTgt spid="21"/>
                                        </p:tgtEl>
                                        <p:attrNameLst>
                                          <p:attrName>ppt_x</p:attrName>
                                          <p:attrName>ppt_y</p:attrName>
                                        </p:attrNameLst>
                                      </p:cBhvr>
                                      <p:rCtr x="21510" y="-2315"/>
                                    </p:animMotion>
                                  </p:childTnLst>
                                </p:cTn>
                              </p:par>
                              <p:par>
                                <p:cTn id="89" presetID="63" presetClass="path" presetSubtype="0" accel="50000" decel="50000" fill="hold" nodeType="withEffect">
                                  <p:stCondLst>
                                    <p:cond delay="0"/>
                                  </p:stCondLst>
                                  <p:childTnLst>
                                    <p:animMotion origin="layout" path="M -8.33333E-7 -3.33333E-6 L 0.43056 -0.04606 " pathEditMode="relative" rAng="0" ptsTypes="AA">
                                      <p:cBhvr>
                                        <p:cTn id="90" dur="2000" fill="hold"/>
                                        <p:tgtEl>
                                          <p:spTgt spid="22"/>
                                        </p:tgtEl>
                                        <p:attrNameLst>
                                          <p:attrName>ppt_x</p:attrName>
                                          <p:attrName>ppt_y</p:attrName>
                                        </p:attrNameLst>
                                      </p:cBhvr>
                                      <p:rCtr x="21528" y="-2315"/>
                                    </p:animMotion>
                                  </p:childTnLst>
                                </p:cTn>
                              </p:par>
                            </p:childTnLst>
                          </p:cTn>
                        </p:par>
                      </p:childTnLst>
                    </p:cTn>
                  </p:par>
                  <p:par>
                    <p:cTn id="91" fill="hold">
                      <p:stCondLst>
                        <p:cond delay="indefinite"/>
                      </p:stCondLst>
                      <p:childTnLst>
                        <p:par>
                          <p:cTn id="92" fill="hold">
                            <p:stCondLst>
                              <p:cond delay="0"/>
                            </p:stCondLst>
                            <p:childTnLst>
                              <p:par>
                                <p:cTn id="93" presetID="2" presetClass="exit" presetSubtype="8" fill="hold" nodeType="clickEffect">
                                  <p:stCondLst>
                                    <p:cond delay="0"/>
                                  </p:stCondLst>
                                  <p:childTnLst>
                                    <p:anim calcmode="lin" valueType="num">
                                      <p:cBhvr additive="base">
                                        <p:cTn id="94" dur="500"/>
                                        <p:tgtEl>
                                          <p:spTgt spid="16"/>
                                        </p:tgtEl>
                                        <p:attrNameLst>
                                          <p:attrName>ppt_x</p:attrName>
                                        </p:attrNameLst>
                                      </p:cBhvr>
                                      <p:tavLst>
                                        <p:tav tm="0">
                                          <p:val>
                                            <p:strVal val="ppt_x"/>
                                          </p:val>
                                        </p:tav>
                                        <p:tav tm="100000">
                                          <p:val>
                                            <p:strVal val="0-ppt_w/2"/>
                                          </p:val>
                                        </p:tav>
                                      </p:tavLst>
                                    </p:anim>
                                    <p:anim calcmode="lin" valueType="num">
                                      <p:cBhvr additive="base">
                                        <p:cTn id="95" dur="500"/>
                                        <p:tgtEl>
                                          <p:spTgt spid="16"/>
                                        </p:tgtEl>
                                        <p:attrNameLst>
                                          <p:attrName>ppt_y</p:attrName>
                                        </p:attrNameLst>
                                      </p:cBhvr>
                                      <p:tavLst>
                                        <p:tav tm="0">
                                          <p:val>
                                            <p:strVal val="ppt_y"/>
                                          </p:val>
                                        </p:tav>
                                        <p:tav tm="100000">
                                          <p:val>
                                            <p:strVal val="ppt_y"/>
                                          </p:val>
                                        </p:tav>
                                      </p:tavLst>
                                    </p:anim>
                                    <p:set>
                                      <p:cBhvr>
                                        <p:cTn id="96" dur="1" fill="hold">
                                          <p:stCondLst>
                                            <p:cond delay="499"/>
                                          </p:stCondLst>
                                        </p:cTn>
                                        <p:tgtEl>
                                          <p:spTgt spid="16"/>
                                        </p:tgtEl>
                                        <p:attrNameLst>
                                          <p:attrName>style.visibility</p:attrName>
                                        </p:attrNameLst>
                                      </p:cBhvr>
                                      <p:to>
                                        <p:strVal val="hidden"/>
                                      </p:to>
                                    </p:set>
                                  </p:childTnLst>
                                </p:cTn>
                              </p:par>
                            </p:childTnLst>
                          </p:cTn>
                        </p:par>
                        <p:par>
                          <p:cTn id="97" fill="hold">
                            <p:stCondLst>
                              <p:cond delay="500"/>
                            </p:stCondLst>
                            <p:childTnLst>
                              <p:par>
                                <p:cTn id="98" presetID="2" presetClass="entr" presetSubtype="8" fill="hold"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0-#ppt_w/2"/>
                                          </p:val>
                                        </p:tav>
                                        <p:tav tm="100000">
                                          <p:val>
                                            <p:strVal val="#ppt_x"/>
                                          </p:val>
                                        </p:tav>
                                      </p:tavLst>
                                    </p:anim>
                                    <p:anim calcmode="lin" valueType="num">
                                      <p:cBhvr additive="base">
                                        <p:cTn id="101" dur="500" fill="hold"/>
                                        <p:tgtEl>
                                          <p:spTgt spid="27"/>
                                        </p:tgtEl>
                                        <p:attrNameLst>
                                          <p:attrName>ppt_y</p:attrName>
                                        </p:attrNameLst>
                                      </p:cBhvr>
                                      <p:tavLst>
                                        <p:tav tm="0">
                                          <p:val>
                                            <p:strVal val="#ppt_y"/>
                                          </p:val>
                                        </p:tav>
                                        <p:tav tm="100000">
                                          <p:val>
                                            <p:strVal val="#ppt_y"/>
                                          </p:val>
                                        </p:tav>
                                      </p:tavLst>
                                    </p:anim>
                                  </p:childTnLst>
                                </p:cTn>
                              </p:par>
                              <p:par>
                                <p:cTn id="102" presetID="2" presetClass="entr" presetSubtype="8"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500" fill="hold"/>
                                        <p:tgtEl>
                                          <p:spTgt spid="28"/>
                                        </p:tgtEl>
                                        <p:attrNameLst>
                                          <p:attrName>ppt_x</p:attrName>
                                        </p:attrNameLst>
                                      </p:cBhvr>
                                      <p:tavLst>
                                        <p:tav tm="0">
                                          <p:val>
                                            <p:strVal val="0-#ppt_w/2"/>
                                          </p:val>
                                        </p:tav>
                                        <p:tav tm="100000">
                                          <p:val>
                                            <p:strVal val="#ppt_x"/>
                                          </p:val>
                                        </p:tav>
                                      </p:tavLst>
                                    </p:anim>
                                    <p:anim calcmode="lin" valueType="num">
                                      <p:cBhvr additive="base">
                                        <p:cTn id="105" dur="500" fill="hold"/>
                                        <p:tgtEl>
                                          <p:spTgt spid="28"/>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500" fill="hold"/>
                                        <p:tgtEl>
                                          <p:spTgt spid="29"/>
                                        </p:tgtEl>
                                        <p:attrNameLst>
                                          <p:attrName>ppt_x</p:attrName>
                                        </p:attrNameLst>
                                      </p:cBhvr>
                                      <p:tavLst>
                                        <p:tav tm="0">
                                          <p:val>
                                            <p:strVal val="0-#ppt_w/2"/>
                                          </p:val>
                                        </p:tav>
                                        <p:tav tm="100000">
                                          <p:val>
                                            <p:strVal val="#ppt_x"/>
                                          </p:val>
                                        </p:tav>
                                      </p:tavLst>
                                    </p:anim>
                                    <p:anim calcmode="lin" valueType="num">
                                      <p:cBhvr additive="base">
                                        <p:cTn id="109" dur="500" fill="hold"/>
                                        <p:tgtEl>
                                          <p:spTgt spid="29"/>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0-#ppt_w/2"/>
                                          </p:val>
                                        </p:tav>
                                        <p:tav tm="100000">
                                          <p:val>
                                            <p:strVal val="#ppt_x"/>
                                          </p:val>
                                        </p:tav>
                                      </p:tavLst>
                                    </p:anim>
                                    <p:anim calcmode="lin" valueType="num">
                                      <p:cBhvr additive="base">
                                        <p:cTn id="113" dur="500" fill="hold"/>
                                        <p:tgtEl>
                                          <p:spTgt spid="30"/>
                                        </p:tgtEl>
                                        <p:attrNameLst>
                                          <p:attrName>ppt_y</p:attrName>
                                        </p:attrNameLst>
                                      </p:cBhvr>
                                      <p:tavLst>
                                        <p:tav tm="0">
                                          <p:val>
                                            <p:strVal val="#ppt_y"/>
                                          </p:val>
                                        </p:tav>
                                        <p:tav tm="100000">
                                          <p:val>
                                            <p:strVal val="#ppt_y"/>
                                          </p:val>
                                        </p:tav>
                                      </p:tavLst>
                                    </p:anim>
                                  </p:childTnLst>
                                </p:cTn>
                              </p:par>
                              <p:par>
                                <p:cTn id="114" presetID="2" presetClass="entr" presetSubtype="8" fill="hold"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500" fill="hold"/>
                                        <p:tgtEl>
                                          <p:spTgt spid="31"/>
                                        </p:tgtEl>
                                        <p:attrNameLst>
                                          <p:attrName>ppt_x</p:attrName>
                                        </p:attrNameLst>
                                      </p:cBhvr>
                                      <p:tavLst>
                                        <p:tav tm="0">
                                          <p:val>
                                            <p:strVal val="0-#ppt_w/2"/>
                                          </p:val>
                                        </p:tav>
                                        <p:tav tm="100000">
                                          <p:val>
                                            <p:strVal val="#ppt_x"/>
                                          </p:val>
                                        </p:tav>
                                      </p:tavLst>
                                    </p:anim>
                                    <p:anim calcmode="lin" valueType="num">
                                      <p:cBhvr additive="base">
                                        <p:cTn id="117" dur="500" fill="hold"/>
                                        <p:tgtEl>
                                          <p:spTgt spid="31"/>
                                        </p:tgtEl>
                                        <p:attrNameLst>
                                          <p:attrName>ppt_y</p:attrName>
                                        </p:attrNameLst>
                                      </p:cBhvr>
                                      <p:tavLst>
                                        <p:tav tm="0">
                                          <p:val>
                                            <p:strVal val="#ppt_y"/>
                                          </p:val>
                                        </p:tav>
                                        <p:tav tm="100000">
                                          <p:val>
                                            <p:strVal val="#ppt_y"/>
                                          </p:val>
                                        </p:tav>
                                      </p:tavLst>
                                    </p:anim>
                                  </p:childTnLst>
                                </p:cTn>
                              </p:par>
                              <p:par>
                                <p:cTn id="118" presetID="2" presetClass="entr" presetSubtype="8"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additive="base">
                                        <p:cTn id="120" dur="500" fill="hold"/>
                                        <p:tgtEl>
                                          <p:spTgt spid="32"/>
                                        </p:tgtEl>
                                        <p:attrNameLst>
                                          <p:attrName>ppt_x</p:attrName>
                                        </p:attrNameLst>
                                      </p:cBhvr>
                                      <p:tavLst>
                                        <p:tav tm="0">
                                          <p:val>
                                            <p:strVal val="0-#ppt_w/2"/>
                                          </p:val>
                                        </p:tav>
                                        <p:tav tm="100000">
                                          <p:val>
                                            <p:strVal val="#ppt_x"/>
                                          </p:val>
                                        </p:tav>
                                      </p:tavLst>
                                    </p:anim>
                                    <p:anim calcmode="lin" valueType="num">
                                      <p:cBhvr additive="base">
                                        <p:cTn id="121" dur="500" fill="hold"/>
                                        <p:tgtEl>
                                          <p:spTgt spid="32"/>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additive="base">
                                        <p:cTn id="124" dur="500" fill="hold"/>
                                        <p:tgtEl>
                                          <p:spTgt spid="33"/>
                                        </p:tgtEl>
                                        <p:attrNameLst>
                                          <p:attrName>ppt_x</p:attrName>
                                        </p:attrNameLst>
                                      </p:cBhvr>
                                      <p:tavLst>
                                        <p:tav tm="0">
                                          <p:val>
                                            <p:strVal val="0-#ppt_w/2"/>
                                          </p:val>
                                        </p:tav>
                                        <p:tav tm="100000">
                                          <p:val>
                                            <p:strVal val="#ppt_x"/>
                                          </p:val>
                                        </p:tav>
                                      </p:tavLst>
                                    </p:anim>
                                    <p:anim calcmode="lin" valueType="num">
                                      <p:cBhvr additive="base">
                                        <p:cTn id="125" dur="500" fill="hold"/>
                                        <p:tgtEl>
                                          <p:spTgt spid="33"/>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0"/>
                                  </p:stCondLst>
                                  <p:childTnLst>
                                    <p:set>
                                      <p:cBhvr>
                                        <p:cTn id="127" dur="1" fill="hold">
                                          <p:stCondLst>
                                            <p:cond delay="0"/>
                                          </p:stCondLst>
                                        </p:cTn>
                                        <p:tgtEl>
                                          <p:spTgt spid="34"/>
                                        </p:tgtEl>
                                        <p:attrNameLst>
                                          <p:attrName>style.visibility</p:attrName>
                                        </p:attrNameLst>
                                      </p:cBhvr>
                                      <p:to>
                                        <p:strVal val="visible"/>
                                      </p:to>
                                    </p:set>
                                    <p:anim calcmode="lin" valueType="num">
                                      <p:cBhvr additive="base">
                                        <p:cTn id="128" dur="500" fill="hold"/>
                                        <p:tgtEl>
                                          <p:spTgt spid="34"/>
                                        </p:tgtEl>
                                        <p:attrNameLst>
                                          <p:attrName>ppt_x</p:attrName>
                                        </p:attrNameLst>
                                      </p:cBhvr>
                                      <p:tavLst>
                                        <p:tav tm="0">
                                          <p:val>
                                            <p:strVal val="0-#ppt_w/2"/>
                                          </p:val>
                                        </p:tav>
                                        <p:tav tm="100000">
                                          <p:val>
                                            <p:strVal val="#ppt_x"/>
                                          </p:val>
                                        </p:tav>
                                      </p:tavLst>
                                    </p:anim>
                                    <p:anim calcmode="lin" valueType="num">
                                      <p:cBhvr additive="base">
                                        <p:cTn id="129" dur="500" fill="hold"/>
                                        <p:tgtEl>
                                          <p:spTgt spid="34"/>
                                        </p:tgtEl>
                                        <p:attrNameLst>
                                          <p:attrName>ppt_y</p:attrName>
                                        </p:attrNameLst>
                                      </p:cBhvr>
                                      <p:tavLst>
                                        <p:tav tm="0">
                                          <p:val>
                                            <p:strVal val="#ppt_y"/>
                                          </p:val>
                                        </p:tav>
                                        <p:tav tm="100000">
                                          <p:val>
                                            <p:strVal val="#ppt_y"/>
                                          </p:val>
                                        </p:tav>
                                      </p:tavLst>
                                    </p:anim>
                                  </p:childTnLst>
                                </p:cTn>
                              </p:par>
                              <p:par>
                                <p:cTn id="130" presetID="2" presetClass="entr" presetSubtype="8" fill="hold" nodeType="with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additive="base">
                                        <p:cTn id="132" dur="500" fill="hold"/>
                                        <p:tgtEl>
                                          <p:spTgt spid="35"/>
                                        </p:tgtEl>
                                        <p:attrNameLst>
                                          <p:attrName>ppt_x</p:attrName>
                                        </p:attrNameLst>
                                      </p:cBhvr>
                                      <p:tavLst>
                                        <p:tav tm="0">
                                          <p:val>
                                            <p:strVal val="0-#ppt_w/2"/>
                                          </p:val>
                                        </p:tav>
                                        <p:tav tm="100000">
                                          <p:val>
                                            <p:strVal val="#ppt_x"/>
                                          </p:val>
                                        </p:tav>
                                      </p:tavLst>
                                    </p:anim>
                                    <p:anim calcmode="lin" valueType="num">
                                      <p:cBhvr additive="base">
                                        <p:cTn id="133" dur="500" fill="hold"/>
                                        <p:tgtEl>
                                          <p:spTgt spid="35"/>
                                        </p:tgtEl>
                                        <p:attrNameLst>
                                          <p:attrName>ppt_y</p:attrName>
                                        </p:attrNameLst>
                                      </p:cBhvr>
                                      <p:tavLst>
                                        <p:tav tm="0">
                                          <p:val>
                                            <p:strVal val="#ppt_y"/>
                                          </p:val>
                                        </p:tav>
                                        <p:tav tm="100000">
                                          <p:val>
                                            <p:strVal val="#ppt_y"/>
                                          </p:val>
                                        </p:tav>
                                      </p:tavLst>
                                    </p:anim>
                                  </p:childTnLst>
                                </p:cTn>
                              </p:par>
                              <p:par>
                                <p:cTn id="134" presetID="2" presetClass="entr" presetSubtype="8" fill="hold"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additive="base">
                                        <p:cTn id="136" dur="500" fill="hold"/>
                                        <p:tgtEl>
                                          <p:spTgt spid="36"/>
                                        </p:tgtEl>
                                        <p:attrNameLst>
                                          <p:attrName>ppt_x</p:attrName>
                                        </p:attrNameLst>
                                      </p:cBhvr>
                                      <p:tavLst>
                                        <p:tav tm="0">
                                          <p:val>
                                            <p:strVal val="0-#ppt_w/2"/>
                                          </p:val>
                                        </p:tav>
                                        <p:tav tm="100000">
                                          <p:val>
                                            <p:strVal val="#ppt_x"/>
                                          </p:val>
                                        </p:tav>
                                      </p:tavLst>
                                    </p:anim>
                                    <p:anim calcmode="lin" valueType="num">
                                      <p:cBhvr additive="base">
                                        <p:cTn id="1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63" presetClass="path" presetSubtype="0" accel="50000" decel="50000" fill="hold" nodeType="clickEffect">
                                  <p:stCondLst>
                                    <p:cond delay="0"/>
                                  </p:stCondLst>
                                  <p:childTnLst>
                                    <p:animMotion origin="layout" path="M 3.88889E-6 7.40741E-7 L 0.37482 0.0125 " pathEditMode="relative" rAng="0" ptsTypes="AA">
                                      <p:cBhvr>
                                        <p:cTn id="141" dur="2000" fill="hold"/>
                                        <p:tgtEl>
                                          <p:spTgt spid="30"/>
                                        </p:tgtEl>
                                        <p:attrNameLst>
                                          <p:attrName>ppt_x</p:attrName>
                                          <p:attrName>ppt_y</p:attrName>
                                        </p:attrNameLst>
                                      </p:cBhvr>
                                      <p:rCtr x="18733" y="625"/>
                                    </p:animMotion>
                                  </p:childTnLst>
                                </p:cTn>
                              </p:par>
                              <p:par>
                                <p:cTn id="142" presetID="63" presetClass="path" presetSubtype="0" accel="50000" decel="50000" fill="hold" nodeType="withEffect">
                                  <p:stCondLst>
                                    <p:cond delay="0"/>
                                  </p:stCondLst>
                                  <p:childTnLst>
                                    <p:animMotion origin="layout" path="M -8.33333E-7 7.40741E-7 L 0.43056 -0.06273 " pathEditMode="relative" rAng="0" ptsTypes="AA">
                                      <p:cBhvr>
                                        <p:cTn id="143" dur="2000" fill="hold"/>
                                        <p:tgtEl>
                                          <p:spTgt spid="31"/>
                                        </p:tgtEl>
                                        <p:attrNameLst>
                                          <p:attrName>ppt_x</p:attrName>
                                          <p:attrName>ppt_y</p:attrName>
                                        </p:attrNameLst>
                                      </p:cBhvr>
                                      <p:rCtr x="21528" y="-3148"/>
                                    </p:animMotion>
                                  </p:childTnLst>
                                </p:cTn>
                              </p:par>
                              <p:par>
                                <p:cTn id="144" presetID="63" presetClass="path" presetSubtype="0" accel="50000" decel="50000" fill="hold" nodeType="withEffect">
                                  <p:stCondLst>
                                    <p:cond delay="0"/>
                                  </p:stCondLst>
                                  <p:childTnLst>
                                    <p:animMotion origin="layout" path="M 3.88889E-6 2.96296E-6 L 0.43177 -0.05903 " pathEditMode="relative" rAng="0" ptsTypes="AA">
                                      <p:cBhvr>
                                        <p:cTn id="145" dur="2000" fill="hold"/>
                                        <p:tgtEl>
                                          <p:spTgt spid="35"/>
                                        </p:tgtEl>
                                        <p:attrNameLst>
                                          <p:attrName>ppt_x</p:attrName>
                                          <p:attrName>ppt_y</p:attrName>
                                        </p:attrNameLst>
                                      </p:cBhvr>
                                      <p:rCtr x="21580" y="-2963"/>
                                    </p:animMotion>
                                  </p:childTnLst>
                                </p:cTn>
                              </p:par>
                              <p:par>
                                <p:cTn id="146" presetID="63" presetClass="path" presetSubtype="0" accel="50000" decel="50000" fill="hold" nodeType="withEffect">
                                  <p:stCondLst>
                                    <p:cond delay="0"/>
                                  </p:stCondLst>
                                  <p:childTnLst>
                                    <p:animMotion origin="layout" path="M -8.33333E-7 2.96296E-6 L 0.43056 -0.05903 " pathEditMode="relative" rAng="0" ptsTypes="AA">
                                      <p:cBhvr>
                                        <p:cTn id="147" dur="2000" fill="hold"/>
                                        <p:tgtEl>
                                          <p:spTgt spid="36"/>
                                        </p:tgtEl>
                                        <p:attrNameLst>
                                          <p:attrName>ppt_x</p:attrName>
                                          <p:attrName>ppt_y</p:attrName>
                                        </p:attrNameLst>
                                      </p:cBhvr>
                                      <p:rCtr x="21528" y="-2963"/>
                                    </p:animMotion>
                                  </p:childTnLst>
                                </p:cTn>
                              </p:par>
                            </p:childTnLst>
                          </p:cTn>
                        </p:par>
                      </p:childTnLst>
                    </p:cTn>
                  </p:par>
                  <p:par>
                    <p:cTn id="148" fill="hold">
                      <p:stCondLst>
                        <p:cond delay="indefinite"/>
                      </p:stCondLst>
                      <p:childTnLst>
                        <p:par>
                          <p:cTn id="149" fill="hold">
                            <p:stCondLst>
                              <p:cond delay="0"/>
                            </p:stCondLst>
                            <p:childTnLst>
                              <p:par>
                                <p:cTn id="150" presetID="42" presetClass="path" presetSubtype="0" accel="50000" decel="50000" fill="hold" nodeType="clickEffect">
                                  <p:stCondLst>
                                    <p:cond delay="0"/>
                                  </p:stCondLst>
                                  <p:childTnLst>
                                    <p:animMotion origin="layout" path="M -8.33333E-7 -1.85185E-6 L 0.26511 0.28658 " pathEditMode="relative" rAng="0" ptsTypes="AA">
                                      <p:cBhvr>
                                        <p:cTn id="151" dur="2000" fill="hold"/>
                                        <p:tgtEl>
                                          <p:spTgt spid="15"/>
                                        </p:tgtEl>
                                        <p:attrNameLst>
                                          <p:attrName>ppt_x</p:attrName>
                                          <p:attrName>ppt_y</p:attrName>
                                        </p:attrNameLst>
                                      </p:cBhvr>
                                      <p:rCtr x="13247" y="14329"/>
                                    </p:animMotion>
                                  </p:childTnLst>
                                </p:cTn>
                              </p:par>
                            </p:childTnLst>
                          </p:cTn>
                        </p:par>
                      </p:childTnLst>
                    </p:cTn>
                  </p:par>
                  <p:par>
                    <p:cTn id="152" fill="hold">
                      <p:stCondLst>
                        <p:cond delay="indefinite"/>
                      </p:stCondLst>
                      <p:childTnLst>
                        <p:par>
                          <p:cTn id="153" fill="hold">
                            <p:stCondLst>
                              <p:cond delay="0"/>
                            </p:stCondLst>
                            <p:childTnLst>
                              <p:par>
                                <p:cTn id="154" presetID="63" presetClass="path" presetSubtype="0" accel="50000" decel="50000" fill="hold" nodeType="clickEffect">
                                  <p:stCondLst>
                                    <p:cond delay="0"/>
                                  </p:stCondLst>
                                  <p:childTnLst>
                                    <p:animMotion origin="layout" path="M 8.33333E-7 7.40741E-7 L 0.53889 0.12292 " pathEditMode="relative" rAng="0" ptsTypes="AA">
                                      <p:cBhvr>
                                        <p:cTn id="155" dur="2000" fill="hold"/>
                                        <p:tgtEl>
                                          <p:spTgt spid="27"/>
                                        </p:tgtEl>
                                        <p:attrNameLst>
                                          <p:attrName>ppt_x</p:attrName>
                                          <p:attrName>ppt_y</p:attrName>
                                        </p:attrNameLst>
                                      </p:cBhvr>
                                      <p:rCtr x="26944" y="6134"/>
                                    </p:animMotion>
                                  </p:childTnLst>
                                </p:cTn>
                              </p:par>
                              <p:par>
                                <p:cTn id="156" presetID="63" presetClass="path" presetSubtype="0" accel="50000" decel="50000" fill="hold" nodeType="withEffect">
                                  <p:stCondLst>
                                    <p:cond delay="0"/>
                                  </p:stCondLst>
                                  <p:childTnLst>
                                    <p:animMotion origin="layout" path="M -2.77778E-7 7.40741E-7 L 0.54028 0.12407 " pathEditMode="relative" rAng="0" ptsTypes="AA">
                                      <p:cBhvr>
                                        <p:cTn id="157" dur="2000" fill="hold"/>
                                        <p:tgtEl>
                                          <p:spTgt spid="28"/>
                                        </p:tgtEl>
                                        <p:attrNameLst>
                                          <p:attrName>ppt_x</p:attrName>
                                          <p:attrName>ppt_y</p:attrName>
                                        </p:attrNameLst>
                                      </p:cBhvr>
                                      <p:rCtr x="27014" y="6204"/>
                                    </p:animMotion>
                                  </p:childTnLst>
                                </p:cTn>
                              </p:par>
                              <p:par>
                                <p:cTn id="158" presetID="63" presetClass="path" presetSubtype="0" accel="50000" decel="50000" fill="hold" nodeType="withEffect">
                                  <p:stCondLst>
                                    <p:cond delay="0"/>
                                  </p:stCondLst>
                                  <p:childTnLst>
                                    <p:animMotion origin="layout" path="M 5E-6 7.40741E-7 L 0.54046 0.12199 " pathEditMode="relative" rAng="0" ptsTypes="AA">
                                      <p:cBhvr>
                                        <p:cTn id="159" dur="2000" fill="hold"/>
                                        <p:tgtEl>
                                          <p:spTgt spid="29"/>
                                        </p:tgtEl>
                                        <p:attrNameLst>
                                          <p:attrName>ppt_x</p:attrName>
                                          <p:attrName>ppt_y</p:attrName>
                                        </p:attrNameLst>
                                      </p:cBhvr>
                                      <p:rCtr x="27014" y="6088"/>
                                    </p:animMotion>
                                  </p:childTnLst>
                                </p:cTn>
                              </p:par>
                              <p:par>
                                <p:cTn id="160" presetID="63" presetClass="path" presetSubtype="0" accel="50000" decel="50000" fill="hold" nodeType="withEffect">
                                  <p:stCondLst>
                                    <p:cond delay="0"/>
                                  </p:stCondLst>
                                  <p:childTnLst>
                                    <p:animMotion origin="layout" path="M 8.33333E-7 2.96296E-6 L 0.53889 0.12546 " pathEditMode="relative" rAng="0" ptsTypes="AA">
                                      <p:cBhvr>
                                        <p:cTn id="161" dur="2000" fill="hold"/>
                                        <p:tgtEl>
                                          <p:spTgt spid="32"/>
                                        </p:tgtEl>
                                        <p:attrNameLst>
                                          <p:attrName>ppt_x</p:attrName>
                                          <p:attrName>ppt_y</p:attrName>
                                        </p:attrNameLst>
                                      </p:cBhvr>
                                      <p:rCtr x="26944" y="6273"/>
                                    </p:animMotion>
                                  </p:childTnLst>
                                </p:cTn>
                              </p:par>
                              <p:par>
                                <p:cTn id="162" presetID="63" presetClass="path" presetSubtype="0" accel="50000" decel="50000" fill="hold" nodeType="withEffect">
                                  <p:stCondLst>
                                    <p:cond delay="0"/>
                                  </p:stCondLst>
                                  <p:childTnLst>
                                    <p:animMotion origin="layout" path="M -2.77778E-7 2.96296E-6 L 0.53854 0.12546 " pathEditMode="relative" rAng="0" ptsTypes="AA">
                                      <p:cBhvr>
                                        <p:cTn id="163" dur="2000" fill="hold"/>
                                        <p:tgtEl>
                                          <p:spTgt spid="33"/>
                                        </p:tgtEl>
                                        <p:attrNameLst>
                                          <p:attrName>ppt_x</p:attrName>
                                          <p:attrName>ppt_y</p:attrName>
                                        </p:attrNameLst>
                                      </p:cBhvr>
                                      <p:rCtr x="26927" y="6273"/>
                                    </p:animMotion>
                                  </p:childTnLst>
                                </p:cTn>
                              </p:par>
                              <p:par>
                                <p:cTn id="164" presetID="63" presetClass="path" presetSubtype="0" accel="50000" decel="50000" fill="hold" nodeType="withEffect">
                                  <p:stCondLst>
                                    <p:cond delay="0"/>
                                  </p:stCondLst>
                                  <p:childTnLst>
                                    <p:animMotion origin="layout" path="M 5E-6 2.96296E-6 L 0.54046 0.1243 " pathEditMode="relative" rAng="0" ptsTypes="AA">
                                      <p:cBhvr>
                                        <p:cTn id="165" dur="2000" fill="hold"/>
                                        <p:tgtEl>
                                          <p:spTgt spid="34"/>
                                        </p:tgtEl>
                                        <p:attrNameLst>
                                          <p:attrName>ppt_x</p:attrName>
                                          <p:attrName>ppt_y</p:attrName>
                                        </p:attrNameLst>
                                      </p:cBhvr>
                                      <p:rCtr x="27014" y="6204"/>
                                    </p:animMotion>
                                  </p:childTnLst>
                                </p:cTn>
                              </p:par>
                            </p:childTnLst>
                          </p:cTn>
                        </p:par>
                      </p:childTnLst>
                    </p:cTn>
                  </p:par>
                  <p:par>
                    <p:cTn id="166" fill="hold">
                      <p:stCondLst>
                        <p:cond delay="indefinite"/>
                      </p:stCondLst>
                      <p:childTnLst>
                        <p:par>
                          <p:cTn id="167" fill="hold">
                            <p:stCondLst>
                              <p:cond delay="0"/>
                            </p:stCondLst>
                            <p:childTnLst>
                              <p:par>
                                <p:cTn id="168" presetID="2" presetClass="exit" presetSubtype="8" fill="hold" nodeType="clickEffect">
                                  <p:stCondLst>
                                    <p:cond delay="0"/>
                                  </p:stCondLst>
                                  <p:childTnLst>
                                    <p:anim calcmode="lin" valueType="num">
                                      <p:cBhvr additive="base">
                                        <p:cTn id="169" dur="500"/>
                                        <p:tgtEl>
                                          <p:spTgt spid="14"/>
                                        </p:tgtEl>
                                        <p:attrNameLst>
                                          <p:attrName>ppt_x</p:attrName>
                                        </p:attrNameLst>
                                      </p:cBhvr>
                                      <p:tavLst>
                                        <p:tav tm="0">
                                          <p:val>
                                            <p:strVal val="ppt_x"/>
                                          </p:val>
                                        </p:tav>
                                        <p:tav tm="100000">
                                          <p:val>
                                            <p:strVal val="0-ppt_w/2"/>
                                          </p:val>
                                        </p:tav>
                                      </p:tavLst>
                                    </p:anim>
                                    <p:anim calcmode="lin" valueType="num">
                                      <p:cBhvr additive="base">
                                        <p:cTn id="170" dur="500"/>
                                        <p:tgtEl>
                                          <p:spTgt spid="14"/>
                                        </p:tgtEl>
                                        <p:attrNameLst>
                                          <p:attrName>ppt_y</p:attrName>
                                        </p:attrNameLst>
                                      </p:cBhvr>
                                      <p:tavLst>
                                        <p:tav tm="0">
                                          <p:val>
                                            <p:strVal val="ppt_y"/>
                                          </p:val>
                                        </p:tav>
                                        <p:tav tm="100000">
                                          <p:val>
                                            <p:strVal val="ppt_y"/>
                                          </p:val>
                                        </p:tav>
                                      </p:tavLst>
                                    </p:anim>
                                    <p:set>
                                      <p:cBhvr>
                                        <p:cTn id="171" dur="1" fill="hold">
                                          <p:stCondLst>
                                            <p:cond delay="499"/>
                                          </p:stCondLst>
                                        </p:cTn>
                                        <p:tgtEl>
                                          <p:spTgt spid="14"/>
                                        </p:tgtEl>
                                        <p:attrNameLst>
                                          <p:attrName>style.visibility</p:attrName>
                                        </p:attrNameLst>
                                      </p:cBhvr>
                                      <p:to>
                                        <p:strVal val="hidden"/>
                                      </p:to>
                                    </p:set>
                                  </p:childTnLst>
                                </p:cTn>
                              </p:par>
                            </p:childTnLst>
                          </p:cTn>
                        </p:par>
                        <p:par>
                          <p:cTn id="172" fill="hold">
                            <p:stCondLst>
                              <p:cond delay="500"/>
                            </p:stCondLst>
                            <p:childTnLst>
                              <p:par>
                                <p:cTn id="173" presetID="2" presetClass="entr" presetSubtype="8" fill="hold" nodeType="after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additive="base">
                                        <p:cTn id="175" dur="500" fill="hold"/>
                                        <p:tgtEl>
                                          <p:spTgt spid="37"/>
                                        </p:tgtEl>
                                        <p:attrNameLst>
                                          <p:attrName>ppt_x</p:attrName>
                                        </p:attrNameLst>
                                      </p:cBhvr>
                                      <p:tavLst>
                                        <p:tav tm="0">
                                          <p:val>
                                            <p:strVal val="0-#ppt_w/2"/>
                                          </p:val>
                                        </p:tav>
                                        <p:tav tm="100000">
                                          <p:val>
                                            <p:strVal val="#ppt_x"/>
                                          </p:val>
                                        </p:tav>
                                      </p:tavLst>
                                    </p:anim>
                                    <p:anim calcmode="lin" valueType="num">
                                      <p:cBhvr additive="base">
                                        <p:cTn id="176" dur="500" fill="hold"/>
                                        <p:tgtEl>
                                          <p:spTgt spid="37"/>
                                        </p:tgtEl>
                                        <p:attrNameLst>
                                          <p:attrName>ppt_y</p:attrName>
                                        </p:attrNameLst>
                                      </p:cBhvr>
                                      <p:tavLst>
                                        <p:tav tm="0">
                                          <p:val>
                                            <p:strVal val="#ppt_y"/>
                                          </p:val>
                                        </p:tav>
                                        <p:tav tm="100000">
                                          <p:val>
                                            <p:strVal val="#ppt_y"/>
                                          </p:val>
                                        </p:tav>
                                      </p:tavLst>
                                    </p:anim>
                                  </p:childTnLst>
                                </p:cTn>
                              </p:par>
                              <p:par>
                                <p:cTn id="177" presetID="2" presetClass="entr" presetSubtype="8" fill="hold" nodeType="with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additive="base">
                                        <p:cTn id="179" dur="500" fill="hold"/>
                                        <p:tgtEl>
                                          <p:spTgt spid="38"/>
                                        </p:tgtEl>
                                        <p:attrNameLst>
                                          <p:attrName>ppt_x</p:attrName>
                                        </p:attrNameLst>
                                      </p:cBhvr>
                                      <p:tavLst>
                                        <p:tav tm="0">
                                          <p:val>
                                            <p:strVal val="0-#ppt_w/2"/>
                                          </p:val>
                                        </p:tav>
                                        <p:tav tm="100000">
                                          <p:val>
                                            <p:strVal val="#ppt_x"/>
                                          </p:val>
                                        </p:tav>
                                      </p:tavLst>
                                    </p:anim>
                                    <p:anim calcmode="lin" valueType="num">
                                      <p:cBhvr additive="base">
                                        <p:cTn id="180" dur="500" fill="hold"/>
                                        <p:tgtEl>
                                          <p:spTgt spid="38"/>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 calcmode="lin" valueType="num">
                                      <p:cBhvr additive="base">
                                        <p:cTn id="183" dur="500" fill="hold"/>
                                        <p:tgtEl>
                                          <p:spTgt spid="39"/>
                                        </p:tgtEl>
                                        <p:attrNameLst>
                                          <p:attrName>ppt_x</p:attrName>
                                        </p:attrNameLst>
                                      </p:cBhvr>
                                      <p:tavLst>
                                        <p:tav tm="0">
                                          <p:val>
                                            <p:strVal val="0-#ppt_w/2"/>
                                          </p:val>
                                        </p:tav>
                                        <p:tav tm="100000">
                                          <p:val>
                                            <p:strVal val="#ppt_x"/>
                                          </p:val>
                                        </p:tav>
                                      </p:tavLst>
                                    </p:anim>
                                    <p:anim calcmode="lin" valueType="num">
                                      <p:cBhvr additive="base">
                                        <p:cTn id="184" dur="500" fill="hold"/>
                                        <p:tgtEl>
                                          <p:spTgt spid="39"/>
                                        </p:tgtEl>
                                        <p:attrNameLst>
                                          <p:attrName>ppt_y</p:attrName>
                                        </p:attrNameLst>
                                      </p:cBhvr>
                                      <p:tavLst>
                                        <p:tav tm="0">
                                          <p:val>
                                            <p:strVal val="#ppt_y"/>
                                          </p:val>
                                        </p:tav>
                                        <p:tav tm="100000">
                                          <p:val>
                                            <p:strVal val="#ppt_y"/>
                                          </p:val>
                                        </p:tav>
                                      </p:tavLst>
                                    </p:anim>
                                  </p:childTnLst>
                                </p:cTn>
                              </p:par>
                              <p:par>
                                <p:cTn id="185" presetID="2" presetClass="entr" presetSubtype="8" fill="hold" nodeType="withEffect">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cBhvr additive="base">
                                        <p:cTn id="187" dur="500" fill="hold"/>
                                        <p:tgtEl>
                                          <p:spTgt spid="40"/>
                                        </p:tgtEl>
                                        <p:attrNameLst>
                                          <p:attrName>ppt_x</p:attrName>
                                        </p:attrNameLst>
                                      </p:cBhvr>
                                      <p:tavLst>
                                        <p:tav tm="0">
                                          <p:val>
                                            <p:strVal val="0-#ppt_w/2"/>
                                          </p:val>
                                        </p:tav>
                                        <p:tav tm="100000">
                                          <p:val>
                                            <p:strVal val="#ppt_x"/>
                                          </p:val>
                                        </p:tav>
                                      </p:tavLst>
                                    </p:anim>
                                    <p:anim calcmode="lin" valueType="num">
                                      <p:cBhvr additive="base">
                                        <p:cTn id="188" dur="500" fill="hold"/>
                                        <p:tgtEl>
                                          <p:spTgt spid="40"/>
                                        </p:tgtEl>
                                        <p:attrNameLst>
                                          <p:attrName>ppt_y</p:attrName>
                                        </p:attrNameLst>
                                      </p:cBhvr>
                                      <p:tavLst>
                                        <p:tav tm="0">
                                          <p:val>
                                            <p:strVal val="#ppt_y"/>
                                          </p:val>
                                        </p:tav>
                                        <p:tav tm="100000">
                                          <p:val>
                                            <p:strVal val="#ppt_y"/>
                                          </p:val>
                                        </p:tav>
                                      </p:tavLst>
                                    </p:anim>
                                  </p:childTnLst>
                                </p:cTn>
                              </p:par>
                              <p:par>
                                <p:cTn id="189" presetID="2" presetClass="entr" presetSubtype="8" fill="hold" nodeType="withEffect">
                                  <p:stCondLst>
                                    <p:cond delay="0"/>
                                  </p:stCondLst>
                                  <p:childTnLst>
                                    <p:set>
                                      <p:cBhvr>
                                        <p:cTn id="190" dur="1" fill="hold">
                                          <p:stCondLst>
                                            <p:cond delay="0"/>
                                          </p:stCondLst>
                                        </p:cTn>
                                        <p:tgtEl>
                                          <p:spTgt spid="41"/>
                                        </p:tgtEl>
                                        <p:attrNameLst>
                                          <p:attrName>style.visibility</p:attrName>
                                        </p:attrNameLst>
                                      </p:cBhvr>
                                      <p:to>
                                        <p:strVal val="visible"/>
                                      </p:to>
                                    </p:set>
                                    <p:anim calcmode="lin" valueType="num">
                                      <p:cBhvr additive="base">
                                        <p:cTn id="191" dur="500" fill="hold"/>
                                        <p:tgtEl>
                                          <p:spTgt spid="41"/>
                                        </p:tgtEl>
                                        <p:attrNameLst>
                                          <p:attrName>ppt_x</p:attrName>
                                        </p:attrNameLst>
                                      </p:cBhvr>
                                      <p:tavLst>
                                        <p:tav tm="0">
                                          <p:val>
                                            <p:strVal val="0-#ppt_w/2"/>
                                          </p:val>
                                        </p:tav>
                                        <p:tav tm="100000">
                                          <p:val>
                                            <p:strVal val="#ppt_x"/>
                                          </p:val>
                                        </p:tav>
                                      </p:tavLst>
                                    </p:anim>
                                    <p:anim calcmode="lin" valueType="num">
                                      <p:cBhvr additive="base">
                                        <p:cTn id="192" dur="500" fill="hold"/>
                                        <p:tgtEl>
                                          <p:spTgt spid="41"/>
                                        </p:tgtEl>
                                        <p:attrNameLst>
                                          <p:attrName>ppt_y</p:attrName>
                                        </p:attrNameLst>
                                      </p:cBhvr>
                                      <p:tavLst>
                                        <p:tav tm="0">
                                          <p:val>
                                            <p:strVal val="#ppt_y"/>
                                          </p:val>
                                        </p:tav>
                                        <p:tav tm="100000">
                                          <p:val>
                                            <p:strVal val="#ppt_y"/>
                                          </p:val>
                                        </p:tav>
                                      </p:tavLst>
                                    </p:anim>
                                  </p:childTnLst>
                                </p:cTn>
                              </p:par>
                              <p:par>
                                <p:cTn id="193" presetID="2" presetClass="entr" presetSubtype="8" fill="hold" nodeType="withEffect">
                                  <p:stCondLst>
                                    <p:cond delay="0"/>
                                  </p:stCondLst>
                                  <p:childTnLst>
                                    <p:set>
                                      <p:cBhvr>
                                        <p:cTn id="194" dur="1" fill="hold">
                                          <p:stCondLst>
                                            <p:cond delay="0"/>
                                          </p:stCondLst>
                                        </p:cTn>
                                        <p:tgtEl>
                                          <p:spTgt spid="42"/>
                                        </p:tgtEl>
                                        <p:attrNameLst>
                                          <p:attrName>style.visibility</p:attrName>
                                        </p:attrNameLst>
                                      </p:cBhvr>
                                      <p:to>
                                        <p:strVal val="visible"/>
                                      </p:to>
                                    </p:set>
                                    <p:anim calcmode="lin" valueType="num">
                                      <p:cBhvr additive="base">
                                        <p:cTn id="195" dur="500" fill="hold"/>
                                        <p:tgtEl>
                                          <p:spTgt spid="42"/>
                                        </p:tgtEl>
                                        <p:attrNameLst>
                                          <p:attrName>ppt_x</p:attrName>
                                        </p:attrNameLst>
                                      </p:cBhvr>
                                      <p:tavLst>
                                        <p:tav tm="0">
                                          <p:val>
                                            <p:strVal val="0-#ppt_w/2"/>
                                          </p:val>
                                        </p:tav>
                                        <p:tav tm="100000">
                                          <p:val>
                                            <p:strVal val="#ppt_x"/>
                                          </p:val>
                                        </p:tav>
                                      </p:tavLst>
                                    </p:anim>
                                    <p:anim calcmode="lin" valueType="num">
                                      <p:cBhvr additive="base">
                                        <p:cTn id="196" dur="500" fill="hold"/>
                                        <p:tgtEl>
                                          <p:spTgt spid="42"/>
                                        </p:tgtEl>
                                        <p:attrNameLst>
                                          <p:attrName>ppt_y</p:attrName>
                                        </p:attrNameLst>
                                      </p:cBhvr>
                                      <p:tavLst>
                                        <p:tav tm="0">
                                          <p:val>
                                            <p:strVal val="#ppt_y"/>
                                          </p:val>
                                        </p:tav>
                                        <p:tav tm="100000">
                                          <p:val>
                                            <p:strVal val="#ppt_y"/>
                                          </p:val>
                                        </p:tav>
                                      </p:tavLst>
                                    </p:anim>
                                  </p:childTnLst>
                                </p:cTn>
                              </p:par>
                              <p:par>
                                <p:cTn id="197" presetID="2" presetClass="entr" presetSubtype="8" fill="hold" nodeType="withEffect">
                                  <p:stCondLst>
                                    <p:cond delay="0"/>
                                  </p:stCondLst>
                                  <p:childTnLst>
                                    <p:set>
                                      <p:cBhvr>
                                        <p:cTn id="198" dur="1" fill="hold">
                                          <p:stCondLst>
                                            <p:cond delay="0"/>
                                          </p:stCondLst>
                                        </p:cTn>
                                        <p:tgtEl>
                                          <p:spTgt spid="43"/>
                                        </p:tgtEl>
                                        <p:attrNameLst>
                                          <p:attrName>style.visibility</p:attrName>
                                        </p:attrNameLst>
                                      </p:cBhvr>
                                      <p:to>
                                        <p:strVal val="visible"/>
                                      </p:to>
                                    </p:set>
                                    <p:anim calcmode="lin" valueType="num">
                                      <p:cBhvr additive="base">
                                        <p:cTn id="199" dur="500" fill="hold"/>
                                        <p:tgtEl>
                                          <p:spTgt spid="43"/>
                                        </p:tgtEl>
                                        <p:attrNameLst>
                                          <p:attrName>ppt_x</p:attrName>
                                        </p:attrNameLst>
                                      </p:cBhvr>
                                      <p:tavLst>
                                        <p:tav tm="0">
                                          <p:val>
                                            <p:strVal val="0-#ppt_w/2"/>
                                          </p:val>
                                        </p:tav>
                                        <p:tav tm="100000">
                                          <p:val>
                                            <p:strVal val="#ppt_x"/>
                                          </p:val>
                                        </p:tav>
                                      </p:tavLst>
                                    </p:anim>
                                    <p:anim calcmode="lin" valueType="num">
                                      <p:cBhvr additive="base">
                                        <p:cTn id="200" dur="500" fill="hold"/>
                                        <p:tgtEl>
                                          <p:spTgt spid="43"/>
                                        </p:tgtEl>
                                        <p:attrNameLst>
                                          <p:attrName>ppt_y</p:attrName>
                                        </p:attrNameLst>
                                      </p:cBhvr>
                                      <p:tavLst>
                                        <p:tav tm="0">
                                          <p:val>
                                            <p:strVal val="#ppt_y"/>
                                          </p:val>
                                        </p:tav>
                                        <p:tav tm="100000">
                                          <p:val>
                                            <p:strVal val="#ppt_y"/>
                                          </p:val>
                                        </p:tav>
                                      </p:tavLst>
                                    </p:anim>
                                  </p:childTnLst>
                                </p:cTn>
                              </p:par>
                              <p:par>
                                <p:cTn id="201" presetID="2" presetClass="entr" presetSubtype="8" fill="hold" nodeType="withEffect">
                                  <p:stCondLst>
                                    <p:cond delay="0"/>
                                  </p:stCondLst>
                                  <p:childTnLst>
                                    <p:set>
                                      <p:cBhvr>
                                        <p:cTn id="202" dur="1" fill="hold">
                                          <p:stCondLst>
                                            <p:cond delay="0"/>
                                          </p:stCondLst>
                                        </p:cTn>
                                        <p:tgtEl>
                                          <p:spTgt spid="44"/>
                                        </p:tgtEl>
                                        <p:attrNameLst>
                                          <p:attrName>style.visibility</p:attrName>
                                        </p:attrNameLst>
                                      </p:cBhvr>
                                      <p:to>
                                        <p:strVal val="visible"/>
                                      </p:to>
                                    </p:set>
                                    <p:anim calcmode="lin" valueType="num">
                                      <p:cBhvr additive="base">
                                        <p:cTn id="203" dur="500" fill="hold"/>
                                        <p:tgtEl>
                                          <p:spTgt spid="44"/>
                                        </p:tgtEl>
                                        <p:attrNameLst>
                                          <p:attrName>ppt_x</p:attrName>
                                        </p:attrNameLst>
                                      </p:cBhvr>
                                      <p:tavLst>
                                        <p:tav tm="0">
                                          <p:val>
                                            <p:strVal val="0-#ppt_w/2"/>
                                          </p:val>
                                        </p:tav>
                                        <p:tav tm="100000">
                                          <p:val>
                                            <p:strVal val="#ppt_x"/>
                                          </p:val>
                                        </p:tav>
                                      </p:tavLst>
                                    </p:anim>
                                    <p:anim calcmode="lin" valueType="num">
                                      <p:cBhvr additive="base">
                                        <p:cTn id="204" dur="500" fill="hold"/>
                                        <p:tgtEl>
                                          <p:spTgt spid="44"/>
                                        </p:tgtEl>
                                        <p:attrNameLst>
                                          <p:attrName>ppt_y</p:attrName>
                                        </p:attrNameLst>
                                      </p:cBhvr>
                                      <p:tavLst>
                                        <p:tav tm="0">
                                          <p:val>
                                            <p:strVal val="#ppt_y"/>
                                          </p:val>
                                        </p:tav>
                                        <p:tav tm="100000">
                                          <p:val>
                                            <p:strVal val="#ppt_y"/>
                                          </p:val>
                                        </p:tav>
                                      </p:tavLst>
                                    </p:anim>
                                  </p:childTnLst>
                                </p:cTn>
                              </p:par>
                              <p:par>
                                <p:cTn id="205" presetID="2" presetClass="entr" presetSubtype="8" fill="hold" nodeType="withEffect">
                                  <p:stCondLst>
                                    <p:cond delay="0"/>
                                  </p:stCondLst>
                                  <p:childTnLst>
                                    <p:set>
                                      <p:cBhvr>
                                        <p:cTn id="206" dur="1" fill="hold">
                                          <p:stCondLst>
                                            <p:cond delay="0"/>
                                          </p:stCondLst>
                                        </p:cTn>
                                        <p:tgtEl>
                                          <p:spTgt spid="45"/>
                                        </p:tgtEl>
                                        <p:attrNameLst>
                                          <p:attrName>style.visibility</p:attrName>
                                        </p:attrNameLst>
                                      </p:cBhvr>
                                      <p:to>
                                        <p:strVal val="visible"/>
                                      </p:to>
                                    </p:set>
                                    <p:anim calcmode="lin" valueType="num">
                                      <p:cBhvr additive="base">
                                        <p:cTn id="207" dur="500" fill="hold"/>
                                        <p:tgtEl>
                                          <p:spTgt spid="45"/>
                                        </p:tgtEl>
                                        <p:attrNameLst>
                                          <p:attrName>ppt_x</p:attrName>
                                        </p:attrNameLst>
                                      </p:cBhvr>
                                      <p:tavLst>
                                        <p:tav tm="0">
                                          <p:val>
                                            <p:strVal val="0-#ppt_w/2"/>
                                          </p:val>
                                        </p:tav>
                                        <p:tav tm="100000">
                                          <p:val>
                                            <p:strVal val="#ppt_x"/>
                                          </p:val>
                                        </p:tav>
                                      </p:tavLst>
                                    </p:anim>
                                    <p:anim calcmode="lin" valueType="num">
                                      <p:cBhvr additive="base">
                                        <p:cTn id="208" dur="500" fill="hold"/>
                                        <p:tgtEl>
                                          <p:spTgt spid="45"/>
                                        </p:tgtEl>
                                        <p:attrNameLst>
                                          <p:attrName>ppt_y</p:attrName>
                                        </p:attrNameLst>
                                      </p:cBhvr>
                                      <p:tavLst>
                                        <p:tav tm="0">
                                          <p:val>
                                            <p:strVal val="#ppt_y"/>
                                          </p:val>
                                        </p:tav>
                                        <p:tav tm="100000">
                                          <p:val>
                                            <p:strVal val="#ppt_y"/>
                                          </p:val>
                                        </p:tav>
                                      </p:tavLst>
                                    </p:anim>
                                  </p:childTnLst>
                                </p:cTn>
                              </p:par>
                              <p:par>
                                <p:cTn id="209" presetID="2" presetClass="entr" presetSubtype="8" fill="hold" nodeType="withEffect">
                                  <p:stCondLst>
                                    <p:cond delay="0"/>
                                  </p:stCondLst>
                                  <p:childTnLst>
                                    <p:set>
                                      <p:cBhvr>
                                        <p:cTn id="210" dur="1" fill="hold">
                                          <p:stCondLst>
                                            <p:cond delay="0"/>
                                          </p:stCondLst>
                                        </p:cTn>
                                        <p:tgtEl>
                                          <p:spTgt spid="46"/>
                                        </p:tgtEl>
                                        <p:attrNameLst>
                                          <p:attrName>style.visibility</p:attrName>
                                        </p:attrNameLst>
                                      </p:cBhvr>
                                      <p:to>
                                        <p:strVal val="visible"/>
                                      </p:to>
                                    </p:set>
                                    <p:anim calcmode="lin" valueType="num">
                                      <p:cBhvr additive="base">
                                        <p:cTn id="211" dur="500" fill="hold"/>
                                        <p:tgtEl>
                                          <p:spTgt spid="46"/>
                                        </p:tgtEl>
                                        <p:attrNameLst>
                                          <p:attrName>ppt_x</p:attrName>
                                        </p:attrNameLst>
                                      </p:cBhvr>
                                      <p:tavLst>
                                        <p:tav tm="0">
                                          <p:val>
                                            <p:strVal val="0-#ppt_w/2"/>
                                          </p:val>
                                        </p:tav>
                                        <p:tav tm="100000">
                                          <p:val>
                                            <p:strVal val="#ppt_x"/>
                                          </p:val>
                                        </p:tav>
                                      </p:tavLst>
                                    </p:anim>
                                    <p:anim calcmode="lin" valueType="num">
                                      <p:cBhvr additive="base">
                                        <p:cTn id="21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path" presetSubtype="0" accel="50000" decel="50000" fill="hold" nodeType="clickEffect">
                                  <p:stCondLst>
                                    <p:cond delay="0"/>
                                  </p:stCondLst>
                                  <p:childTnLst>
                                    <p:animMotion origin="layout" path="M 4.72222E-6 2.22222E-6 L 0.42986 0.11389 " pathEditMode="relative" rAng="0" ptsTypes="AA">
                                      <p:cBhvr>
                                        <p:cTn id="216" dur="2000" fill="hold"/>
                                        <p:tgtEl>
                                          <p:spTgt spid="41"/>
                                        </p:tgtEl>
                                        <p:attrNameLst>
                                          <p:attrName>ppt_x</p:attrName>
                                          <p:attrName>ppt_y</p:attrName>
                                        </p:attrNameLst>
                                      </p:cBhvr>
                                      <p:rCtr x="21493" y="5694"/>
                                    </p:animMotion>
                                  </p:childTnLst>
                                </p:cTn>
                              </p:par>
                              <p:par>
                                <p:cTn id="217" presetID="42" presetClass="path" presetSubtype="0" accel="50000" decel="50000" fill="hold" nodeType="withEffect">
                                  <p:stCondLst>
                                    <p:cond delay="0"/>
                                  </p:stCondLst>
                                  <p:childTnLst>
                                    <p:animMotion origin="layout" path="M -4.16667E-6 4.44444E-6 L 0.37553 0.04629 " pathEditMode="relative" rAng="0" ptsTypes="AA">
                                      <p:cBhvr>
                                        <p:cTn id="218" dur="2000" fill="hold"/>
                                        <p:tgtEl>
                                          <p:spTgt spid="45"/>
                                        </p:tgtEl>
                                        <p:attrNameLst>
                                          <p:attrName>ppt_x</p:attrName>
                                          <p:attrName>ppt_y</p:attrName>
                                        </p:attrNameLst>
                                      </p:cBhvr>
                                      <p:rCtr x="18767" y="2315"/>
                                    </p:animMotion>
                                  </p:childTnLst>
                                </p:cTn>
                              </p:par>
                              <p:par>
                                <p:cTn id="219" presetID="42" presetClass="path" presetSubtype="0" accel="50000" decel="50000" fill="hold" nodeType="withEffect">
                                  <p:stCondLst>
                                    <p:cond delay="0"/>
                                  </p:stCondLst>
                                  <p:childTnLst>
                                    <p:animMotion origin="layout" path="M 4.72222E-6 4.44444E-6 L 0.37534 0.04236 " pathEditMode="relative" rAng="0" ptsTypes="AA">
                                      <p:cBhvr>
                                        <p:cTn id="220" dur="2000" fill="hold"/>
                                        <p:tgtEl>
                                          <p:spTgt spid="46"/>
                                        </p:tgtEl>
                                        <p:attrNameLst>
                                          <p:attrName>ppt_x</p:attrName>
                                          <p:attrName>ppt_y</p:attrName>
                                        </p:attrNameLst>
                                      </p:cBhvr>
                                      <p:rCtr x="18767" y="2106"/>
                                    </p:animMotion>
                                  </p:childTnLst>
                                </p:cTn>
                              </p:par>
                            </p:childTnLst>
                          </p:cTn>
                        </p:par>
                      </p:childTnLst>
                    </p:cTn>
                  </p:par>
                  <p:par>
                    <p:cTn id="221" fill="hold">
                      <p:stCondLst>
                        <p:cond delay="indefinite"/>
                      </p:stCondLst>
                      <p:childTnLst>
                        <p:par>
                          <p:cTn id="222" fill="hold">
                            <p:stCondLst>
                              <p:cond delay="0"/>
                            </p:stCondLst>
                            <p:childTnLst>
                              <p:par>
                                <p:cTn id="223" presetID="10" presetClass="exit" presetSubtype="0" fill="hold" nodeType="clickEffect">
                                  <p:stCondLst>
                                    <p:cond delay="0"/>
                                  </p:stCondLst>
                                  <p:childTnLst>
                                    <p:animEffect transition="out" filter="fade">
                                      <p:cBhvr>
                                        <p:cTn id="224" dur="500"/>
                                        <p:tgtEl>
                                          <p:spTgt spid="11"/>
                                        </p:tgtEl>
                                      </p:cBhvr>
                                    </p:animEffect>
                                    <p:set>
                                      <p:cBhvr>
                                        <p:cTn id="225" dur="1" fill="hold">
                                          <p:stCondLst>
                                            <p:cond delay="499"/>
                                          </p:stCondLst>
                                        </p:cTn>
                                        <p:tgtEl>
                                          <p:spTgt spid="11"/>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12"/>
                                        </p:tgtEl>
                                      </p:cBhvr>
                                    </p:animEffect>
                                    <p:set>
                                      <p:cBhvr>
                                        <p:cTn id="228" dur="1" fill="hold">
                                          <p:stCondLst>
                                            <p:cond delay="499"/>
                                          </p:stCondLst>
                                        </p:cTn>
                                        <p:tgtEl>
                                          <p:spTgt spid="12"/>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13"/>
                                        </p:tgtEl>
                                      </p:cBhvr>
                                    </p:animEffect>
                                    <p:set>
                                      <p:cBhvr>
                                        <p:cTn id="231" dur="1" fill="hold">
                                          <p:stCondLst>
                                            <p:cond delay="499"/>
                                          </p:stCondLst>
                                        </p:cTn>
                                        <p:tgtEl>
                                          <p:spTgt spid="13"/>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37"/>
                                        </p:tgtEl>
                                      </p:cBhvr>
                                    </p:animEffect>
                                    <p:set>
                                      <p:cBhvr>
                                        <p:cTn id="234" dur="1" fill="hold">
                                          <p:stCondLst>
                                            <p:cond delay="499"/>
                                          </p:stCondLst>
                                        </p:cTn>
                                        <p:tgtEl>
                                          <p:spTgt spid="37"/>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38"/>
                                        </p:tgtEl>
                                      </p:cBhvr>
                                    </p:animEffect>
                                    <p:set>
                                      <p:cBhvr>
                                        <p:cTn id="237" dur="1" fill="hold">
                                          <p:stCondLst>
                                            <p:cond delay="499"/>
                                          </p:stCondLst>
                                        </p:cTn>
                                        <p:tgtEl>
                                          <p:spTgt spid="38"/>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40"/>
                                        </p:tgtEl>
                                      </p:cBhvr>
                                    </p:animEffect>
                                    <p:set>
                                      <p:cBhvr>
                                        <p:cTn id="243" dur="1" fill="hold">
                                          <p:stCondLst>
                                            <p:cond delay="499"/>
                                          </p:stCondLst>
                                        </p:cTn>
                                        <p:tgtEl>
                                          <p:spTgt spid="40"/>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42"/>
                                        </p:tgtEl>
                                      </p:cBhvr>
                                    </p:animEffect>
                                    <p:set>
                                      <p:cBhvr>
                                        <p:cTn id="246" dur="1" fill="hold">
                                          <p:stCondLst>
                                            <p:cond delay="499"/>
                                          </p:stCondLst>
                                        </p:cTn>
                                        <p:tgtEl>
                                          <p:spTgt spid="42"/>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43"/>
                                        </p:tgtEl>
                                      </p:cBhvr>
                                    </p:animEffect>
                                    <p:set>
                                      <p:cBhvr>
                                        <p:cTn id="249" dur="1" fill="hold">
                                          <p:stCondLst>
                                            <p:cond delay="499"/>
                                          </p:stCondLst>
                                        </p:cTn>
                                        <p:tgtEl>
                                          <p:spTgt spid="43"/>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500"/>
                                        <p:tgtEl>
                                          <p:spTgt spid="44"/>
                                        </p:tgtEl>
                                      </p:cBhvr>
                                    </p:animEffect>
                                    <p:set>
                                      <p:cBhvr>
                                        <p:cTn id="252" dur="1" fill="hold">
                                          <p:stCondLst>
                                            <p:cond delay="499"/>
                                          </p:stCondLst>
                                        </p:cTn>
                                        <p:tgtEl>
                                          <p:spTgt spid="44"/>
                                        </p:tgtEl>
                                        <p:attrNameLst>
                                          <p:attrName>style.visibility</p:attrName>
                                        </p:attrNameLst>
                                      </p:cBhvr>
                                      <p:to>
                                        <p:strVal val="hidden"/>
                                      </p:to>
                                    </p:set>
                                  </p:childTnLst>
                                </p:cTn>
                              </p:par>
                              <p:par>
                                <p:cTn id="253" presetID="10" presetClass="entr" presetSubtype="0" fill="hold" nodeType="withEffect">
                                  <p:stCondLst>
                                    <p:cond delay="0"/>
                                  </p:stCondLst>
                                  <p:childTnLst>
                                    <p:set>
                                      <p:cBhvr>
                                        <p:cTn id="254" dur="1" fill="hold">
                                          <p:stCondLst>
                                            <p:cond delay="0"/>
                                          </p:stCondLst>
                                        </p:cTn>
                                        <p:tgtEl>
                                          <p:spTgt spid="68"/>
                                        </p:tgtEl>
                                        <p:attrNameLst>
                                          <p:attrName>style.visibility</p:attrName>
                                        </p:attrNameLst>
                                      </p:cBhvr>
                                      <p:to>
                                        <p:strVal val="visible"/>
                                      </p:to>
                                    </p:set>
                                    <p:animEffect transition="in" filter="fade">
                                      <p:cBhvr>
                                        <p:cTn id="255" dur="500"/>
                                        <p:tgtEl>
                                          <p:spTgt spid="68"/>
                                        </p:tgtEl>
                                      </p:cBhvr>
                                    </p:animEffect>
                                  </p:childTnLst>
                                </p:cTn>
                              </p:par>
                              <p:par>
                                <p:cTn id="256" presetID="10" presetClass="entr" presetSubtype="0" fill="hold" nodeType="withEffect">
                                  <p:stCondLst>
                                    <p:cond delay="0"/>
                                  </p:stCondLst>
                                  <p:childTnLst>
                                    <p:set>
                                      <p:cBhvr>
                                        <p:cTn id="257" dur="1" fill="hold">
                                          <p:stCondLst>
                                            <p:cond delay="0"/>
                                          </p:stCondLst>
                                        </p:cTn>
                                        <p:tgtEl>
                                          <p:spTgt spid="67"/>
                                        </p:tgtEl>
                                        <p:attrNameLst>
                                          <p:attrName>style.visibility</p:attrName>
                                        </p:attrNameLst>
                                      </p:cBhvr>
                                      <p:to>
                                        <p:strVal val="visible"/>
                                      </p:to>
                                    </p:set>
                                    <p:animEffect transition="in" filter="fade">
                                      <p:cBhvr>
                                        <p:cTn id="258" dur="500"/>
                                        <p:tgtEl>
                                          <p:spTgt spid="67"/>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70"/>
                                        </p:tgtEl>
                                        <p:attrNameLst>
                                          <p:attrName>style.visibility</p:attrName>
                                        </p:attrNameLst>
                                      </p:cBhvr>
                                      <p:to>
                                        <p:strVal val="visible"/>
                                      </p:to>
                                    </p:set>
                                    <p:animEffect transition="in" filter="fade">
                                      <p:cBhvr>
                                        <p:cTn id="263" dur="500"/>
                                        <p:tgtEl>
                                          <p:spTgt spid="70"/>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72"/>
                                        </p:tgtEl>
                                        <p:attrNameLst>
                                          <p:attrName>style.visibility</p:attrName>
                                        </p:attrNameLst>
                                      </p:cBhvr>
                                      <p:to>
                                        <p:strVal val="visible"/>
                                      </p:to>
                                    </p:set>
                                    <p:animEffect transition="in" filter="fade">
                                      <p:cBhvr>
                                        <p:cTn id="266" dur="500"/>
                                        <p:tgtEl>
                                          <p:spTgt spid="72"/>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73"/>
                                        </p:tgtEl>
                                        <p:attrNameLst>
                                          <p:attrName>style.visibility</p:attrName>
                                        </p:attrNameLst>
                                      </p:cBhvr>
                                      <p:to>
                                        <p:strVal val="visible"/>
                                      </p:to>
                                    </p:set>
                                    <p:animEffect transition="in" filter="fade">
                                      <p:cBhvr>
                                        <p:cTn id="269" dur="500"/>
                                        <p:tgtEl>
                                          <p:spTgt spid="73"/>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74"/>
                                        </p:tgtEl>
                                        <p:attrNameLst>
                                          <p:attrName>style.visibility</p:attrName>
                                        </p:attrNameLst>
                                      </p:cBhvr>
                                      <p:to>
                                        <p:strVal val="visible"/>
                                      </p:to>
                                    </p:set>
                                    <p:animEffect transition="in" filter="fade">
                                      <p:cBhvr>
                                        <p:cTn id="272" dur="500"/>
                                        <p:tgtEl>
                                          <p:spTgt spid="74"/>
                                        </p:tgtEl>
                                      </p:cBhvr>
                                    </p:animEffec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6" grpId="0" animBg="1"/>
      <p:bldP spid="69" grpId="0"/>
      <p:bldP spid="70" grpId="0" animBg="1"/>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C00990-CE64-4241-A532-0E288C101BBF}"/>
              </a:ext>
            </a:extLst>
          </p:cNvPr>
          <p:cNvSpPr txBox="1"/>
          <p:nvPr/>
        </p:nvSpPr>
        <p:spPr>
          <a:xfrm>
            <a:off x="829994" y="689317"/>
            <a:ext cx="6738424" cy="1384995"/>
          </a:xfrm>
          <a:prstGeom prst="rect">
            <a:avLst/>
          </a:prstGeom>
          <a:noFill/>
        </p:spPr>
        <p:txBody>
          <a:bodyPr wrap="square" rtlCol="0">
            <a:spAutoFit/>
          </a:bodyPr>
          <a:lstStyle/>
          <a:p>
            <a:r>
              <a:rPr lang="en-GB" sz="2400" dirty="0">
                <a:latin typeface="Comic Sans MS" panose="030F0702030302020204" pitchFamily="66" charset="0"/>
              </a:rPr>
              <a:t>Now answer questions 2 and 3 from your worksheet</a:t>
            </a:r>
            <a:r>
              <a:rPr lang="en-GB" dirty="0"/>
              <a:t>.</a:t>
            </a:r>
          </a:p>
          <a:p>
            <a:endParaRPr lang="en-GB" dirty="0"/>
          </a:p>
          <a:p>
            <a:endParaRPr lang="en-GB" dirty="0"/>
          </a:p>
        </p:txBody>
      </p:sp>
      <p:pic>
        <p:nvPicPr>
          <p:cNvPr id="3" name="Picture 2">
            <a:extLst>
              <a:ext uri="{FF2B5EF4-FFF2-40B4-BE49-F238E27FC236}">
                <a16:creationId xmlns:a16="http://schemas.microsoft.com/office/drawing/2014/main" id="{115375AD-4274-4A5B-943C-D67252998210}"/>
              </a:ext>
            </a:extLst>
          </p:cNvPr>
          <p:cNvPicPr/>
          <p:nvPr/>
        </p:nvPicPr>
        <p:blipFill>
          <a:blip r:embed="rId2">
            <a:extLst>
              <a:ext uri="{28A0092B-C50C-407E-A947-70E740481C1C}">
                <a14:useLocalDpi xmlns:a14="http://schemas.microsoft.com/office/drawing/2010/main" val="0"/>
              </a:ext>
            </a:extLst>
          </a:blip>
          <a:stretch>
            <a:fillRect/>
          </a:stretch>
        </p:blipFill>
        <p:spPr>
          <a:xfrm>
            <a:off x="516548" y="1731133"/>
            <a:ext cx="3506812" cy="3291033"/>
          </a:xfrm>
          <a:prstGeom prst="rect">
            <a:avLst/>
          </a:prstGeom>
        </p:spPr>
      </p:pic>
      <p:pic>
        <p:nvPicPr>
          <p:cNvPr id="4" name="Picture 3">
            <a:extLst>
              <a:ext uri="{FF2B5EF4-FFF2-40B4-BE49-F238E27FC236}">
                <a16:creationId xmlns:a16="http://schemas.microsoft.com/office/drawing/2014/main" id="{504AC793-3558-4E51-8965-D357E10960B3}"/>
              </a:ext>
            </a:extLst>
          </p:cNvPr>
          <p:cNvPicPr/>
          <p:nvPr/>
        </p:nvPicPr>
        <p:blipFill>
          <a:blip r:embed="rId3">
            <a:extLst>
              <a:ext uri="{28A0092B-C50C-407E-A947-70E740481C1C}">
                <a14:useLocalDpi xmlns:a14="http://schemas.microsoft.com/office/drawing/2010/main" val="0"/>
              </a:ext>
            </a:extLst>
          </a:blip>
          <a:stretch>
            <a:fillRect/>
          </a:stretch>
        </p:blipFill>
        <p:spPr>
          <a:xfrm>
            <a:off x="4328893" y="1731133"/>
            <a:ext cx="3506812" cy="3136289"/>
          </a:xfrm>
          <a:prstGeom prst="rect">
            <a:avLst/>
          </a:prstGeom>
        </p:spPr>
      </p:pic>
    </p:spTree>
    <p:extLst>
      <p:ext uri="{BB962C8B-B14F-4D97-AF65-F5344CB8AC3E}">
        <p14:creationId xmlns:p14="http://schemas.microsoft.com/office/powerpoint/2010/main" val="281324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B0C70-EFB8-4785-8DA9-62B4A008DA7E}"/>
              </a:ext>
            </a:extLst>
          </p:cNvPr>
          <p:cNvPicPr>
            <a:picLocks noChangeAspect="1"/>
          </p:cNvPicPr>
          <p:nvPr/>
        </p:nvPicPr>
        <p:blipFill>
          <a:blip r:embed="rId3"/>
          <a:stretch>
            <a:fillRect/>
          </a:stretch>
        </p:blipFill>
        <p:spPr>
          <a:xfrm>
            <a:off x="559239" y="2218581"/>
            <a:ext cx="1327927" cy="1089734"/>
          </a:xfrm>
          <a:prstGeom prst="rect">
            <a:avLst/>
          </a:prstGeom>
        </p:spPr>
      </p:pic>
      <p:sp>
        <p:nvSpPr>
          <p:cNvPr id="4" name="TextBox 3">
            <a:extLst>
              <a:ext uri="{FF2B5EF4-FFF2-40B4-BE49-F238E27FC236}">
                <a16:creationId xmlns:a16="http://schemas.microsoft.com/office/drawing/2014/main" id="{80CA83E5-47E2-46BD-9119-23B378F54924}"/>
              </a:ext>
            </a:extLst>
          </p:cNvPr>
          <p:cNvSpPr txBox="1"/>
          <p:nvPr/>
        </p:nvSpPr>
        <p:spPr>
          <a:xfrm>
            <a:off x="2107659" y="745788"/>
            <a:ext cx="5890026" cy="3553838"/>
          </a:xfrm>
          <a:prstGeom prst="wedgeRoundRectCallout">
            <a:avLst>
              <a:gd name="adj1" fmla="val -56617"/>
              <a:gd name="adj2" fmla="val 15238"/>
              <a:gd name="adj3" fmla="val 16667"/>
            </a:avLst>
          </a:prstGeom>
          <a:solidFill>
            <a:schemeClr val="bg1"/>
          </a:solidFill>
          <a:ln w="28575">
            <a:solidFill>
              <a:schemeClr val="accent1"/>
            </a:solidFill>
          </a:ln>
        </p:spPr>
        <p:txBody>
          <a:bodyPr wrap="square" rtlCol="0" anchor="ctr">
            <a:noAutofit/>
          </a:bodyPr>
          <a:lstStyle/>
          <a:p>
            <a:pPr algn="ctr"/>
            <a:r>
              <a:rPr lang="en-GB" sz="2400" dirty="0"/>
              <a:t>I’m thinking of a number less than 40</a:t>
            </a:r>
          </a:p>
          <a:p>
            <a:pPr algn="ctr"/>
            <a:endParaRPr lang="en-GB" sz="2400" dirty="0"/>
          </a:p>
          <a:p>
            <a:pPr marL="457200" indent="-457200">
              <a:buFont typeface="Arial" panose="020B0604020202020204" pitchFamily="34" charset="0"/>
              <a:buChar char="•"/>
            </a:pPr>
            <a:r>
              <a:rPr lang="en-GB" sz="2400" dirty="0"/>
              <a:t>It is divisible by 2</a:t>
            </a:r>
          </a:p>
          <a:p>
            <a:pPr marL="457200" indent="-457200">
              <a:buFont typeface="Arial" panose="020B0604020202020204" pitchFamily="34" charset="0"/>
              <a:buChar char="•"/>
            </a:pPr>
            <a:r>
              <a:rPr lang="en-GB" sz="2400" dirty="0"/>
              <a:t>When it is divided by 3 there is 1 remainder.</a:t>
            </a:r>
          </a:p>
          <a:p>
            <a:pPr marL="457200" indent="-457200">
              <a:buFont typeface="Arial" panose="020B0604020202020204" pitchFamily="34" charset="0"/>
              <a:buChar char="•"/>
            </a:pPr>
            <a:r>
              <a:rPr lang="en-GB" sz="2400" dirty="0"/>
              <a:t>When it is divided by 5 there is a remainder of 4</a:t>
            </a:r>
          </a:p>
          <a:p>
            <a:pPr marL="457200" indent="-457200" algn="ctr">
              <a:buFont typeface="Arial" panose="020B0604020202020204" pitchFamily="34" charset="0"/>
              <a:buChar char="•"/>
            </a:pPr>
            <a:endParaRPr lang="en-GB" sz="2400" dirty="0"/>
          </a:p>
          <a:p>
            <a:pPr algn="ctr"/>
            <a:r>
              <a:rPr lang="en-GB" sz="2400" dirty="0"/>
              <a:t>What is my number?</a:t>
            </a:r>
          </a:p>
        </p:txBody>
      </p:sp>
      <p:pic>
        <p:nvPicPr>
          <p:cNvPr id="7" name="Picture 6">
            <a:extLst>
              <a:ext uri="{FF2B5EF4-FFF2-40B4-BE49-F238E27FC236}">
                <a16:creationId xmlns:a16="http://schemas.microsoft.com/office/drawing/2014/main" id="{6FB3F0FE-CCE8-4F58-92A2-84B1AE3F8C73}"/>
              </a:ext>
            </a:extLst>
          </p:cNvPr>
          <p:cNvPicPr>
            <a:picLocks noChangeAspect="1"/>
          </p:cNvPicPr>
          <p:nvPr/>
        </p:nvPicPr>
        <p:blipFill>
          <a:blip r:embed="rId4"/>
          <a:stretch>
            <a:fillRect/>
          </a:stretch>
        </p:blipFill>
        <p:spPr>
          <a:xfrm>
            <a:off x="1699343" y="734541"/>
            <a:ext cx="6316003" cy="3615241"/>
          </a:xfrm>
          <a:prstGeom prst="rect">
            <a:avLst/>
          </a:prstGeom>
        </p:spPr>
      </p:pic>
      <p:sp>
        <p:nvSpPr>
          <p:cNvPr id="8" name="Rectangle: Rounded Corners 7">
            <a:extLst>
              <a:ext uri="{FF2B5EF4-FFF2-40B4-BE49-F238E27FC236}">
                <a16:creationId xmlns:a16="http://schemas.microsoft.com/office/drawing/2014/main" id="{0E167D84-48B2-4442-8497-93AF14542EAF}"/>
              </a:ext>
            </a:extLst>
          </p:cNvPr>
          <p:cNvSpPr/>
          <p:nvPr/>
        </p:nvSpPr>
        <p:spPr>
          <a:xfrm>
            <a:off x="2089998" y="1954418"/>
            <a:ext cx="2482002" cy="39319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85205B-7056-4B00-8B12-1CBC5C2E2D96}"/>
              </a:ext>
            </a:extLst>
          </p:cNvPr>
          <p:cNvSpPr txBox="1"/>
          <p:nvPr/>
        </p:nvSpPr>
        <p:spPr>
          <a:xfrm>
            <a:off x="5398458" y="1589883"/>
            <a:ext cx="367408" cy="523220"/>
          </a:xfrm>
          <a:prstGeom prst="rect">
            <a:avLst/>
          </a:prstGeom>
          <a:noFill/>
        </p:spPr>
        <p:txBody>
          <a:bodyPr wrap="none" rtlCol="0">
            <a:spAutoFit/>
          </a:bodyPr>
          <a:lstStyle/>
          <a:p>
            <a:r>
              <a:rPr lang="en-GB" sz="2800" dirty="0">
                <a:solidFill>
                  <a:schemeClr val="accent6"/>
                </a:solidFill>
              </a:rPr>
              <a:t>5</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3BFBC1-7C55-4657-AB93-6E6A7419E31F}"/>
                  </a:ext>
                </a:extLst>
              </p:cNvPr>
              <p:cNvSpPr txBox="1"/>
              <p:nvPr/>
            </p:nvSpPr>
            <p:spPr>
              <a:xfrm>
                <a:off x="5765866" y="1589883"/>
                <a:ext cx="716863" cy="523220"/>
              </a:xfrm>
              <a:prstGeom prst="rect">
                <a:avLst/>
              </a:prstGeom>
              <a:noFill/>
            </p:spPr>
            <p:txBody>
              <a:bodyPr wrap="none" rtlCol="0">
                <a:spAutoFit/>
              </a:bodyPr>
              <a:lstStyle/>
              <a:p>
                <a14:m>
                  <m:oMath xmlns:m="http://schemas.openxmlformats.org/officeDocument/2006/math">
                    <m:r>
                      <a:rPr lang="en-GB" sz="2800" b="0" i="1" smtClean="0">
                        <a:solidFill>
                          <a:schemeClr val="accent6"/>
                        </a:solidFill>
                        <a:latin typeface="Cambria Math" panose="02040503050406030204" pitchFamily="18" charset="0"/>
                      </a:rPr>
                      <m:t>+</m:t>
                    </m:r>
                  </m:oMath>
                </a14:m>
                <a:r>
                  <a:rPr lang="en-GB" sz="2800" dirty="0">
                    <a:solidFill>
                      <a:schemeClr val="accent6"/>
                    </a:solidFill>
                  </a:rPr>
                  <a:t> 4</a:t>
                </a:r>
              </a:p>
            </p:txBody>
          </p:sp>
        </mc:Choice>
        <mc:Fallback xmlns="">
          <p:sp>
            <p:nvSpPr>
              <p:cNvPr id="10" name="TextBox 9">
                <a:extLst>
                  <a:ext uri="{FF2B5EF4-FFF2-40B4-BE49-F238E27FC236}">
                    <a16:creationId xmlns:a16="http://schemas.microsoft.com/office/drawing/2014/main" id="{B43BFBC1-7C55-4657-AB93-6E6A7419E31F}"/>
                  </a:ext>
                </a:extLst>
              </p:cNvPr>
              <p:cNvSpPr txBox="1">
                <a:spLocks noRot="1" noChangeAspect="1" noMove="1" noResize="1" noEditPoints="1" noAdjustHandles="1" noChangeArrowheads="1" noChangeShapeType="1" noTextEdit="1"/>
              </p:cNvSpPr>
              <p:nvPr/>
            </p:nvSpPr>
            <p:spPr>
              <a:xfrm>
                <a:off x="5765866" y="1589883"/>
                <a:ext cx="716863" cy="523220"/>
              </a:xfrm>
              <a:prstGeom prst="rect">
                <a:avLst/>
              </a:prstGeom>
              <a:blipFill>
                <a:blip r:embed="rId7"/>
                <a:stretch>
                  <a:fillRect t="-11628" r="-1538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D0469B-AE02-4E64-BB4E-46AD0934735E}"/>
                  </a:ext>
                </a:extLst>
              </p:cNvPr>
              <p:cNvSpPr txBox="1"/>
              <p:nvPr/>
            </p:nvSpPr>
            <p:spPr>
              <a:xfrm>
                <a:off x="6400978" y="1589883"/>
                <a:ext cx="880369" cy="523220"/>
              </a:xfrm>
              <a:prstGeom prst="rect">
                <a:avLst/>
              </a:prstGeom>
              <a:noFill/>
            </p:spPr>
            <p:txBody>
              <a:bodyPr wrap="none" rtlCol="0">
                <a:spAutoFit/>
              </a:bodyPr>
              <a:lstStyle/>
              <a:p>
                <a14:m>
                  <m:oMath xmlns:m="http://schemas.openxmlformats.org/officeDocument/2006/math">
                    <m:r>
                      <a:rPr lang="en-GB" sz="2800" b="0" i="1" smtClean="0">
                        <a:solidFill>
                          <a:schemeClr val="accent6"/>
                        </a:solidFill>
                        <a:latin typeface="Cambria Math" panose="02040503050406030204" pitchFamily="18" charset="0"/>
                      </a:rPr>
                      <m:t>=</m:t>
                    </m:r>
                  </m:oMath>
                </a14:m>
                <a:r>
                  <a:rPr lang="en-GB" sz="2800" dirty="0">
                    <a:solidFill>
                      <a:schemeClr val="accent6"/>
                    </a:solidFill>
                  </a:rPr>
                  <a:t>   9</a:t>
                </a:r>
              </a:p>
            </p:txBody>
          </p:sp>
        </mc:Choice>
        <mc:Fallback xmlns="">
          <p:sp>
            <p:nvSpPr>
              <p:cNvPr id="11" name="TextBox 10">
                <a:extLst>
                  <a:ext uri="{FF2B5EF4-FFF2-40B4-BE49-F238E27FC236}">
                    <a16:creationId xmlns:a16="http://schemas.microsoft.com/office/drawing/2014/main" id="{10D0469B-AE02-4E64-BB4E-46AD0934735E}"/>
                  </a:ext>
                </a:extLst>
              </p:cNvPr>
              <p:cNvSpPr txBox="1">
                <a:spLocks noRot="1" noChangeAspect="1" noMove="1" noResize="1" noEditPoints="1" noAdjustHandles="1" noChangeArrowheads="1" noChangeShapeType="1" noTextEdit="1"/>
              </p:cNvSpPr>
              <p:nvPr/>
            </p:nvSpPr>
            <p:spPr>
              <a:xfrm>
                <a:off x="6400978" y="1589883"/>
                <a:ext cx="880369" cy="523220"/>
              </a:xfrm>
              <a:prstGeom prst="rect">
                <a:avLst/>
              </a:prstGeom>
              <a:blipFill>
                <a:blip r:embed="rId8"/>
                <a:stretch>
                  <a:fillRect t="-11628" r="-13194" b="-32558"/>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0E692227-BCBB-41DE-81BF-788559194E0D}"/>
              </a:ext>
            </a:extLst>
          </p:cNvPr>
          <p:cNvSpPr txBox="1"/>
          <p:nvPr/>
        </p:nvSpPr>
        <p:spPr>
          <a:xfrm>
            <a:off x="5314153" y="1982298"/>
            <a:ext cx="550151" cy="523220"/>
          </a:xfrm>
          <a:prstGeom prst="rect">
            <a:avLst/>
          </a:prstGeom>
          <a:noFill/>
        </p:spPr>
        <p:txBody>
          <a:bodyPr wrap="none" rtlCol="0">
            <a:spAutoFit/>
          </a:bodyPr>
          <a:lstStyle/>
          <a:p>
            <a:r>
              <a:rPr lang="en-GB" sz="2800" dirty="0">
                <a:solidFill>
                  <a:schemeClr val="accent6"/>
                </a:solidFill>
              </a:rPr>
              <a:t>10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AF8BFC-A43D-4C6D-8585-4E6A61214A37}"/>
                  </a:ext>
                </a:extLst>
              </p:cNvPr>
              <p:cNvSpPr txBox="1"/>
              <p:nvPr/>
            </p:nvSpPr>
            <p:spPr>
              <a:xfrm>
                <a:off x="5765866" y="1982298"/>
                <a:ext cx="716863" cy="523220"/>
              </a:xfrm>
              <a:prstGeom prst="rect">
                <a:avLst/>
              </a:prstGeom>
              <a:noFill/>
            </p:spPr>
            <p:txBody>
              <a:bodyPr wrap="none" rtlCol="0">
                <a:spAutoFit/>
              </a:bodyPr>
              <a:lstStyle/>
              <a:p>
                <a14:m>
                  <m:oMath xmlns:m="http://schemas.openxmlformats.org/officeDocument/2006/math">
                    <m:r>
                      <a:rPr lang="en-GB" sz="2800" b="0" i="1" smtClean="0">
                        <a:solidFill>
                          <a:schemeClr val="accent6"/>
                        </a:solidFill>
                        <a:latin typeface="Cambria Math" panose="02040503050406030204" pitchFamily="18" charset="0"/>
                      </a:rPr>
                      <m:t>+</m:t>
                    </m:r>
                  </m:oMath>
                </a14:m>
                <a:r>
                  <a:rPr lang="en-GB" sz="2800" dirty="0">
                    <a:solidFill>
                      <a:schemeClr val="accent6"/>
                    </a:solidFill>
                  </a:rPr>
                  <a:t> 4</a:t>
                </a:r>
              </a:p>
            </p:txBody>
          </p:sp>
        </mc:Choice>
        <mc:Fallback xmlns="">
          <p:sp>
            <p:nvSpPr>
              <p:cNvPr id="13" name="TextBox 12">
                <a:extLst>
                  <a:ext uri="{FF2B5EF4-FFF2-40B4-BE49-F238E27FC236}">
                    <a16:creationId xmlns:a16="http://schemas.microsoft.com/office/drawing/2014/main" id="{6AAF8BFC-A43D-4C6D-8585-4E6A61214A37}"/>
                  </a:ext>
                </a:extLst>
              </p:cNvPr>
              <p:cNvSpPr txBox="1">
                <a:spLocks noRot="1" noChangeAspect="1" noMove="1" noResize="1" noEditPoints="1" noAdjustHandles="1" noChangeArrowheads="1" noChangeShapeType="1" noTextEdit="1"/>
              </p:cNvSpPr>
              <p:nvPr/>
            </p:nvSpPr>
            <p:spPr>
              <a:xfrm>
                <a:off x="5765866" y="1982298"/>
                <a:ext cx="716863" cy="523220"/>
              </a:xfrm>
              <a:prstGeom prst="rect">
                <a:avLst/>
              </a:prstGeom>
              <a:blipFill>
                <a:blip r:embed="rId9"/>
                <a:stretch>
                  <a:fillRect t="-10465" r="-1538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846F269-6D10-4510-9295-7FAD5A9E26F5}"/>
                  </a:ext>
                </a:extLst>
              </p:cNvPr>
              <p:cNvSpPr txBox="1"/>
              <p:nvPr/>
            </p:nvSpPr>
            <p:spPr>
              <a:xfrm>
                <a:off x="6400978" y="1982298"/>
                <a:ext cx="899605" cy="523220"/>
              </a:xfrm>
              <a:prstGeom prst="rect">
                <a:avLst/>
              </a:prstGeom>
              <a:noFill/>
            </p:spPr>
            <p:txBody>
              <a:bodyPr wrap="none" rtlCol="0">
                <a:spAutoFit/>
              </a:bodyPr>
              <a:lstStyle/>
              <a:p>
                <a14:m>
                  <m:oMath xmlns:m="http://schemas.openxmlformats.org/officeDocument/2006/math">
                    <m:r>
                      <a:rPr lang="en-GB" sz="2800" b="0" i="1" smtClean="0">
                        <a:solidFill>
                          <a:schemeClr val="accent6"/>
                        </a:solidFill>
                        <a:latin typeface="Cambria Math" panose="02040503050406030204" pitchFamily="18" charset="0"/>
                      </a:rPr>
                      <m:t>=</m:t>
                    </m:r>
                  </m:oMath>
                </a14:m>
                <a:r>
                  <a:rPr lang="en-GB" sz="2800" dirty="0">
                    <a:solidFill>
                      <a:schemeClr val="accent6"/>
                    </a:solidFill>
                  </a:rPr>
                  <a:t> 14</a:t>
                </a:r>
              </a:p>
            </p:txBody>
          </p:sp>
        </mc:Choice>
        <mc:Fallback xmlns="">
          <p:sp>
            <p:nvSpPr>
              <p:cNvPr id="14" name="TextBox 13">
                <a:extLst>
                  <a:ext uri="{FF2B5EF4-FFF2-40B4-BE49-F238E27FC236}">
                    <a16:creationId xmlns:a16="http://schemas.microsoft.com/office/drawing/2014/main" id="{3846F269-6D10-4510-9295-7FAD5A9E26F5}"/>
                  </a:ext>
                </a:extLst>
              </p:cNvPr>
              <p:cNvSpPr txBox="1">
                <a:spLocks noRot="1" noChangeAspect="1" noMove="1" noResize="1" noEditPoints="1" noAdjustHandles="1" noChangeArrowheads="1" noChangeShapeType="1" noTextEdit="1"/>
              </p:cNvSpPr>
              <p:nvPr/>
            </p:nvSpPr>
            <p:spPr>
              <a:xfrm>
                <a:off x="6400978" y="1982298"/>
                <a:ext cx="899605" cy="523220"/>
              </a:xfrm>
              <a:prstGeom prst="rect">
                <a:avLst/>
              </a:prstGeom>
              <a:blipFill>
                <a:blip r:embed="rId10"/>
                <a:stretch>
                  <a:fillRect t="-10465" r="-11486" b="-32558"/>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3CF8BE87-3D1A-47B6-858D-0DC30F334F54}"/>
              </a:ext>
            </a:extLst>
          </p:cNvPr>
          <p:cNvSpPr txBox="1"/>
          <p:nvPr/>
        </p:nvSpPr>
        <p:spPr>
          <a:xfrm>
            <a:off x="6751171" y="2374713"/>
            <a:ext cx="550151" cy="523220"/>
          </a:xfrm>
          <a:prstGeom prst="rect">
            <a:avLst/>
          </a:prstGeom>
          <a:noFill/>
        </p:spPr>
        <p:txBody>
          <a:bodyPr wrap="none" rtlCol="0">
            <a:spAutoFit/>
          </a:bodyPr>
          <a:lstStyle/>
          <a:p>
            <a:r>
              <a:rPr lang="en-GB" sz="2800" dirty="0">
                <a:solidFill>
                  <a:schemeClr val="accent6"/>
                </a:solidFill>
              </a:rPr>
              <a:t>19</a:t>
            </a:r>
          </a:p>
        </p:txBody>
      </p:sp>
      <p:sp>
        <p:nvSpPr>
          <p:cNvPr id="16" name="TextBox 15">
            <a:extLst>
              <a:ext uri="{FF2B5EF4-FFF2-40B4-BE49-F238E27FC236}">
                <a16:creationId xmlns:a16="http://schemas.microsoft.com/office/drawing/2014/main" id="{8843A5CF-B52C-42AC-8A25-9BC6F6C3DD64}"/>
              </a:ext>
            </a:extLst>
          </p:cNvPr>
          <p:cNvSpPr txBox="1"/>
          <p:nvPr/>
        </p:nvSpPr>
        <p:spPr>
          <a:xfrm>
            <a:off x="6752329" y="2767128"/>
            <a:ext cx="550151" cy="523220"/>
          </a:xfrm>
          <a:prstGeom prst="rect">
            <a:avLst/>
          </a:prstGeom>
          <a:noFill/>
        </p:spPr>
        <p:txBody>
          <a:bodyPr wrap="none" rtlCol="0">
            <a:spAutoFit/>
          </a:bodyPr>
          <a:lstStyle/>
          <a:p>
            <a:r>
              <a:rPr lang="en-GB" sz="2800" dirty="0">
                <a:solidFill>
                  <a:schemeClr val="accent6"/>
                </a:solidFill>
              </a:rPr>
              <a:t>24</a:t>
            </a:r>
          </a:p>
        </p:txBody>
      </p:sp>
      <p:sp>
        <p:nvSpPr>
          <p:cNvPr id="17" name="TextBox 16">
            <a:extLst>
              <a:ext uri="{FF2B5EF4-FFF2-40B4-BE49-F238E27FC236}">
                <a16:creationId xmlns:a16="http://schemas.microsoft.com/office/drawing/2014/main" id="{17E84175-1A0B-4E56-A98D-AFF04932F2FF}"/>
              </a:ext>
            </a:extLst>
          </p:cNvPr>
          <p:cNvSpPr txBox="1"/>
          <p:nvPr/>
        </p:nvSpPr>
        <p:spPr>
          <a:xfrm>
            <a:off x="6750432" y="3159543"/>
            <a:ext cx="550151" cy="523220"/>
          </a:xfrm>
          <a:prstGeom prst="rect">
            <a:avLst/>
          </a:prstGeom>
          <a:noFill/>
        </p:spPr>
        <p:txBody>
          <a:bodyPr wrap="none" rtlCol="0">
            <a:spAutoFit/>
          </a:bodyPr>
          <a:lstStyle/>
          <a:p>
            <a:r>
              <a:rPr lang="en-GB" sz="2800" dirty="0">
                <a:solidFill>
                  <a:schemeClr val="accent6"/>
                </a:solidFill>
              </a:rPr>
              <a:t>29</a:t>
            </a:r>
          </a:p>
        </p:txBody>
      </p:sp>
      <p:sp>
        <p:nvSpPr>
          <p:cNvPr id="18" name="TextBox 17">
            <a:extLst>
              <a:ext uri="{FF2B5EF4-FFF2-40B4-BE49-F238E27FC236}">
                <a16:creationId xmlns:a16="http://schemas.microsoft.com/office/drawing/2014/main" id="{487F0340-02AA-410D-A04B-CFC99873AB90}"/>
              </a:ext>
            </a:extLst>
          </p:cNvPr>
          <p:cNvSpPr txBox="1"/>
          <p:nvPr/>
        </p:nvSpPr>
        <p:spPr>
          <a:xfrm>
            <a:off x="6748535" y="3551958"/>
            <a:ext cx="550151" cy="523220"/>
          </a:xfrm>
          <a:prstGeom prst="rect">
            <a:avLst/>
          </a:prstGeom>
          <a:noFill/>
        </p:spPr>
        <p:txBody>
          <a:bodyPr wrap="none" rtlCol="0">
            <a:spAutoFit/>
          </a:bodyPr>
          <a:lstStyle/>
          <a:p>
            <a:r>
              <a:rPr lang="en-GB" sz="2800" dirty="0">
                <a:solidFill>
                  <a:schemeClr val="accent6"/>
                </a:solidFill>
              </a:rPr>
              <a:t>34</a:t>
            </a:r>
          </a:p>
        </p:txBody>
      </p:sp>
      <p:sp>
        <p:nvSpPr>
          <p:cNvPr id="19" name="TextBox 18">
            <a:extLst>
              <a:ext uri="{FF2B5EF4-FFF2-40B4-BE49-F238E27FC236}">
                <a16:creationId xmlns:a16="http://schemas.microsoft.com/office/drawing/2014/main" id="{EBF0CA9F-E30C-422C-B6E4-C759E1D66DE6}"/>
              </a:ext>
            </a:extLst>
          </p:cNvPr>
          <p:cNvSpPr txBox="1"/>
          <p:nvPr/>
        </p:nvSpPr>
        <p:spPr>
          <a:xfrm>
            <a:off x="6746638" y="3944375"/>
            <a:ext cx="550151" cy="523220"/>
          </a:xfrm>
          <a:prstGeom prst="rect">
            <a:avLst/>
          </a:prstGeom>
          <a:noFill/>
        </p:spPr>
        <p:txBody>
          <a:bodyPr wrap="none" rtlCol="0">
            <a:spAutoFit/>
          </a:bodyPr>
          <a:lstStyle/>
          <a:p>
            <a:r>
              <a:rPr lang="en-GB" sz="2800" dirty="0">
                <a:solidFill>
                  <a:schemeClr val="accent6"/>
                </a:solidFill>
              </a:rPr>
              <a:t>39</a:t>
            </a:r>
          </a:p>
        </p:txBody>
      </p:sp>
      <p:sp>
        <p:nvSpPr>
          <p:cNvPr id="20" name="Rectangle: Rounded Corners 19">
            <a:extLst>
              <a:ext uri="{FF2B5EF4-FFF2-40B4-BE49-F238E27FC236}">
                <a16:creationId xmlns:a16="http://schemas.microsoft.com/office/drawing/2014/main" id="{19780EBF-D447-4C3C-B195-0B66FA25226B}"/>
              </a:ext>
            </a:extLst>
          </p:cNvPr>
          <p:cNvSpPr/>
          <p:nvPr/>
        </p:nvSpPr>
        <p:spPr>
          <a:xfrm>
            <a:off x="2089998" y="1367190"/>
            <a:ext cx="2482002" cy="2650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A032321B-0A29-4145-8469-5BA5074453C0}"/>
              </a:ext>
            </a:extLst>
          </p:cNvPr>
          <p:cNvCxnSpPr>
            <a:cxnSpLocks/>
          </p:cNvCxnSpPr>
          <p:nvPr/>
        </p:nvCxnSpPr>
        <p:spPr>
          <a:xfrm flipV="1">
            <a:off x="6829585" y="2516805"/>
            <a:ext cx="348245" cy="236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B44685-83CF-45CD-BDBF-28CC73C032C1}"/>
              </a:ext>
            </a:extLst>
          </p:cNvPr>
          <p:cNvCxnSpPr>
            <a:cxnSpLocks/>
          </p:cNvCxnSpPr>
          <p:nvPr/>
        </p:nvCxnSpPr>
        <p:spPr>
          <a:xfrm flipV="1">
            <a:off x="6852123" y="1748585"/>
            <a:ext cx="348245" cy="236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67B0346-E21F-42B9-B6F5-C28D9970974C}"/>
              </a:ext>
            </a:extLst>
          </p:cNvPr>
          <p:cNvCxnSpPr>
            <a:cxnSpLocks/>
          </p:cNvCxnSpPr>
          <p:nvPr/>
        </p:nvCxnSpPr>
        <p:spPr>
          <a:xfrm flipV="1">
            <a:off x="6840892" y="3309472"/>
            <a:ext cx="348245" cy="236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6974C9-47B7-4770-8822-0ECB8C464806}"/>
              </a:ext>
            </a:extLst>
          </p:cNvPr>
          <p:cNvCxnSpPr>
            <a:cxnSpLocks/>
          </p:cNvCxnSpPr>
          <p:nvPr/>
        </p:nvCxnSpPr>
        <p:spPr>
          <a:xfrm flipV="1">
            <a:off x="6829584" y="4095138"/>
            <a:ext cx="348245" cy="236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846AFCE0-4DC7-47FB-9F32-5CD5990903C4}"/>
              </a:ext>
            </a:extLst>
          </p:cNvPr>
          <p:cNvSpPr/>
          <p:nvPr/>
        </p:nvSpPr>
        <p:spPr>
          <a:xfrm>
            <a:off x="2089998" y="1589883"/>
            <a:ext cx="2482002" cy="364535"/>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219FB390-6221-468A-BD82-86E65D6CC403}"/>
              </a:ext>
            </a:extLst>
          </p:cNvPr>
          <p:cNvSpPr txBox="1"/>
          <p:nvPr/>
        </p:nvSpPr>
        <p:spPr>
          <a:xfrm>
            <a:off x="7363678" y="2003247"/>
            <a:ext cx="574195" cy="523220"/>
          </a:xfrm>
          <a:prstGeom prst="rect">
            <a:avLst/>
          </a:prstGeom>
          <a:noFill/>
          <a:ln w="19050">
            <a:solidFill>
              <a:srgbClr val="7030A0"/>
            </a:solidFill>
          </a:ln>
        </p:spPr>
        <p:txBody>
          <a:bodyPr wrap="none" rtlCol="0">
            <a:spAutoFit/>
          </a:bodyPr>
          <a:lstStyle/>
          <a:p>
            <a:pPr algn="ctr"/>
            <a:r>
              <a:rPr lang="en-GB" sz="2800" dirty="0">
                <a:solidFill>
                  <a:srgbClr val="7030A0"/>
                </a:solidFill>
              </a:rPr>
              <a:t>r 2</a:t>
            </a:r>
          </a:p>
        </p:txBody>
      </p:sp>
      <p:sp>
        <p:nvSpPr>
          <p:cNvPr id="30" name="TextBox 29">
            <a:extLst>
              <a:ext uri="{FF2B5EF4-FFF2-40B4-BE49-F238E27FC236}">
                <a16:creationId xmlns:a16="http://schemas.microsoft.com/office/drawing/2014/main" id="{2D6F30F3-1DE2-415F-AADE-06FD97A5F945}"/>
              </a:ext>
            </a:extLst>
          </p:cNvPr>
          <p:cNvSpPr txBox="1"/>
          <p:nvPr/>
        </p:nvSpPr>
        <p:spPr>
          <a:xfrm>
            <a:off x="7363677" y="2776400"/>
            <a:ext cx="574196" cy="523220"/>
          </a:xfrm>
          <a:prstGeom prst="rect">
            <a:avLst/>
          </a:prstGeom>
          <a:noFill/>
          <a:ln w="19050">
            <a:solidFill>
              <a:srgbClr val="7030A0"/>
            </a:solidFill>
          </a:ln>
        </p:spPr>
        <p:txBody>
          <a:bodyPr wrap="none" rtlCol="0">
            <a:spAutoFit/>
          </a:bodyPr>
          <a:lstStyle/>
          <a:p>
            <a:pPr algn="r"/>
            <a:r>
              <a:rPr lang="en-GB" sz="2800" dirty="0">
                <a:solidFill>
                  <a:srgbClr val="7030A0"/>
                </a:solidFill>
              </a:rPr>
              <a:t>r 0</a:t>
            </a:r>
          </a:p>
        </p:txBody>
      </p:sp>
      <p:sp>
        <p:nvSpPr>
          <p:cNvPr id="31" name="TextBox 30">
            <a:extLst>
              <a:ext uri="{FF2B5EF4-FFF2-40B4-BE49-F238E27FC236}">
                <a16:creationId xmlns:a16="http://schemas.microsoft.com/office/drawing/2014/main" id="{34B036D4-8D96-486F-83F4-0ADEF8704EA0}"/>
              </a:ext>
            </a:extLst>
          </p:cNvPr>
          <p:cNvSpPr txBox="1"/>
          <p:nvPr/>
        </p:nvSpPr>
        <p:spPr>
          <a:xfrm>
            <a:off x="7363677" y="3549553"/>
            <a:ext cx="574195" cy="523220"/>
          </a:xfrm>
          <a:prstGeom prst="rect">
            <a:avLst/>
          </a:prstGeom>
          <a:noFill/>
          <a:ln w="19050">
            <a:solidFill>
              <a:srgbClr val="7030A0"/>
            </a:solidFill>
          </a:ln>
        </p:spPr>
        <p:txBody>
          <a:bodyPr wrap="none" rtlCol="0">
            <a:spAutoFit/>
          </a:bodyPr>
          <a:lstStyle/>
          <a:p>
            <a:pPr algn="ctr"/>
            <a:r>
              <a:rPr lang="en-GB" sz="2800" dirty="0">
                <a:solidFill>
                  <a:srgbClr val="7030A0"/>
                </a:solidFill>
              </a:rPr>
              <a:t>r 1</a:t>
            </a:r>
          </a:p>
        </p:txBody>
      </p:sp>
      <p:sp>
        <p:nvSpPr>
          <p:cNvPr id="32" name="TextBox 31">
            <a:extLst>
              <a:ext uri="{FF2B5EF4-FFF2-40B4-BE49-F238E27FC236}">
                <a16:creationId xmlns:a16="http://schemas.microsoft.com/office/drawing/2014/main" id="{F0E210D4-E519-4324-BAF2-610E197635AB}"/>
              </a:ext>
            </a:extLst>
          </p:cNvPr>
          <p:cNvSpPr txBox="1"/>
          <p:nvPr/>
        </p:nvSpPr>
        <p:spPr>
          <a:xfrm>
            <a:off x="4193950" y="2280551"/>
            <a:ext cx="550151" cy="523220"/>
          </a:xfrm>
          <a:prstGeom prst="rect">
            <a:avLst/>
          </a:prstGeom>
          <a:noFill/>
        </p:spPr>
        <p:txBody>
          <a:bodyPr wrap="none" rtlCol="0">
            <a:spAutoFit/>
          </a:bodyPr>
          <a:lstStyle/>
          <a:p>
            <a:r>
              <a:rPr lang="en-GB" sz="2800" dirty="0">
                <a:solidFill>
                  <a:schemeClr val="accent1"/>
                </a:solidFill>
              </a:rPr>
              <a:t>34</a:t>
            </a:r>
          </a:p>
        </p:txBody>
      </p:sp>
    </p:spTree>
    <p:custDataLst>
      <p:tags r:id="rId1"/>
    </p:custDataLst>
    <p:extLst>
      <p:ext uri="{BB962C8B-B14F-4D97-AF65-F5344CB8AC3E}">
        <p14:creationId xmlns:p14="http://schemas.microsoft.com/office/powerpoint/2010/main" val="382951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
                                            <p:bg/>
                                          </p:spTgt>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6" presetClass="emph" presetSubtype="0" fill="hold" nodeType="withEffect">
                                  <p:stCondLst>
                                    <p:cond delay="0"/>
                                  </p:stCondLst>
                                  <p:childTnLst>
                                    <p:animScale>
                                      <p:cBhvr>
                                        <p:cTn id="40" dur="2000" fill="hold"/>
                                        <p:tgtEl>
                                          <p:spTgt spid="7"/>
                                        </p:tgtEl>
                                      </p:cBhvr>
                                      <p:by x="50000" y="50000"/>
                                    </p:animScale>
                                  </p:childTnLst>
                                </p:cTn>
                              </p:par>
                              <p:par>
                                <p:cTn id="41" presetID="42" presetClass="path" presetSubtype="0" accel="50000" decel="50000" fill="hold" nodeType="withEffect">
                                  <p:stCondLst>
                                    <p:cond delay="0"/>
                                  </p:stCondLst>
                                  <p:childTnLst>
                                    <p:animMotion origin="layout" path="M 3.61111E-6 -1.85185E-6 L -0.15938 -0.09629 " pathEditMode="relative" rAng="0" ptsTypes="AA">
                                      <p:cBhvr>
                                        <p:cTn id="42" dur="2000" fill="hold"/>
                                        <p:tgtEl>
                                          <p:spTgt spid="7"/>
                                        </p:tgtEl>
                                        <p:attrNameLst>
                                          <p:attrName>ppt_x</p:attrName>
                                          <p:attrName>ppt_y</p:attrName>
                                        </p:attrNameLst>
                                      </p:cBhvr>
                                      <p:rCtr x="-7969" y="-4815"/>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8"/>
                                        </p:tgtEl>
                                        <p:attrNameLst>
                                          <p:attrName>style.visibility</p:attrName>
                                        </p:attrNameLst>
                                      </p:cBhvr>
                                      <p:to>
                                        <p:strVal val="hidden"/>
                                      </p:to>
                                    </p:set>
                                  </p:childTnLst>
                                </p:cTn>
                              </p:par>
                              <p:par>
                                <p:cTn id="96" presetID="10" presetClass="entr" presetSubtype="0" fill="hold" grpId="1"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500"/>
                                        <p:tgtEl>
                                          <p:spTgt spid="25"/>
                                        </p:tgtEl>
                                      </p:cBhvr>
                                    </p:animEffect>
                                  </p:childTnLst>
                                </p:cTn>
                              </p:par>
                              <p:par>
                                <p:cTn id="104" presetID="22" presetClass="entr" presetSubtype="4"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500"/>
                                        <p:tgtEl>
                                          <p:spTgt spid="23"/>
                                        </p:tgtEl>
                                      </p:cBhvr>
                                    </p:animEffect>
                                  </p:childTnLst>
                                </p:cTn>
                              </p:par>
                              <p:par>
                                <p:cTn id="107" presetID="22" presetClass="entr" presetSubtype="4"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down)">
                                      <p:cBhvr>
                                        <p:cTn id="109" dur="500"/>
                                        <p:tgtEl>
                                          <p:spTgt spid="26"/>
                                        </p:tgtEl>
                                      </p:cBhvr>
                                    </p:animEffect>
                                  </p:childTnLst>
                                </p:cTn>
                              </p:par>
                              <p:par>
                                <p:cTn id="110" presetID="22" presetClass="entr" presetSubtype="4" fill="hold"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500"/>
                                        <p:tgtEl>
                                          <p:spTgt spid="31"/>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28"/>
                                        </p:tgtEl>
                                        <p:attrNameLst>
                                          <p:attrName>style.visibility</p:attrName>
                                        </p:attrNameLst>
                                      </p:cBhvr>
                                      <p:to>
                                        <p:strVal val="hidden"/>
                                      </p:to>
                                    </p:set>
                                  </p:childTnLst>
                                </p:cTn>
                              </p:par>
                              <p:par>
                                <p:cTn id="139" presetID="31"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anim calcmode="lin" valueType="num">
                                      <p:cBhvr>
                                        <p:cTn id="141" dur="1000" fill="hold"/>
                                        <p:tgtEl>
                                          <p:spTgt spid="32"/>
                                        </p:tgtEl>
                                        <p:attrNameLst>
                                          <p:attrName>ppt_w</p:attrName>
                                        </p:attrNameLst>
                                      </p:cBhvr>
                                      <p:tavLst>
                                        <p:tav tm="0">
                                          <p:val>
                                            <p:fltVal val="0"/>
                                          </p:val>
                                        </p:tav>
                                        <p:tav tm="100000">
                                          <p:val>
                                            <p:strVal val="#ppt_w"/>
                                          </p:val>
                                        </p:tav>
                                      </p:tavLst>
                                    </p:anim>
                                    <p:anim calcmode="lin" valueType="num">
                                      <p:cBhvr>
                                        <p:cTn id="142" dur="1000" fill="hold"/>
                                        <p:tgtEl>
                                          <p:spTgt spid="32"/>
                                        </p:tgtEl>
                                        <p:attrNameLst>
                                          <p:attrName>ppt_h</p:attrName>
                                        </p:attrNameLst>
                                      </p:cBhvr>
                                      <p:tavLst>
                                        <p:tav tm="0">
                                          <p:val>
                                            <p:fltVal val="0"/>
                                          </p:val>
                                        </p:tav>
                                        <p:tav tm="100000">
                                          <p:val>
                                            <p:strVal val="#ppt_h"/>
                                          </p:val>
                                        </p:tav>
                                      </p:tavLst>
                                    </p:anim>
                                    <p:anim calcmode="lin" valueType="num">
                                      <p:cBhvr>
                                        <p:cTn id="143" dur="1000" fill="hold"/>
                                        <p:tgtEl>
                                          <p:spTgt spid="32"/>
                                        </p:tgtEl>
                                        <p:attrNameLst>
                                          <p:attrName>style.rotation</p:attrName>
                                        </p:attrNameLst>
                                      </p:cBhvr>
                                      <p:tavLst>
                                        <p:tav tm="0">
                                          <p:val>
                                            <p:fltVal val="90"/>
                                          </p:val>
                                        </p:tav>
                                        <p:tav tm="100000">
                                          <p:val>
                                            <p:fltVal val="0"/>
                                          </p:val>
                                        </p:tav>
                                      </p:tavLst>
                                    </p:anim>
                                    <p:animEffect transition="in" filter="fade">
                                      <p:cBhvr>
                                        <p:cTn id="14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8" grpId="0" animBg="1"/>
      <p:bldP spid="8" grpId="1" animBg="1"/>
      <p:bldP spid="9" grpId="0"/>
      <p:bldP spid="10" grpId="0"/>
      <p:bldP spid="12" grpId="0"/>
      <p:bldP spid="13" grpId="0"/>
      <p:bldP spid="14" grpId="0"/>
      <p:bldP spid="15" grpId="0"/>
      <p:bldP spid="16" grpId="0"/>
      <p:bldP spid="17" grpId="0"/>
      <p:bldP spid="18" grpId="0"/>
      <p:bldP spid="19" grpId="0"/>
      <p:bldP spid="20" grpId="0" animBg="1"/>
      <p:bldP spid="20" grpId="1" animBg="1"/>
      <p:bldP spid="28" grpId="0" animBg="1"/>
      <p:bldP spid="28" grpId="1" animBg="1"/>
      <p:bldP spid="29" grpId="0" animBg="1"/>
      <p:bldP spid="30" grpId="0" animBg="1"/>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D5BF03-F0E1-49BE-BDA2-32339F8B210E}"/>
              </a:ext>
            </a:extLst>
          </p:cNvPr>
          <p:cNvPicPr>
            <a:picLocks noChangeAspect="1"/>
          </p:cNvPicPr>
          <p:nvPr/>
        </p:nvPicPr>
        <p:blipFill>
          <a:blip r:embed="rId2"/>
          <a:stretch>
            <a:fillRect/>
          </a:stretch>
        </p:blipFill>
        <p:spPr>
          <a:xfrm>
            <a:off x="1772530" y="1571271"/>
            <a:ext cx="4403188" cy="4432445"/>
          </a:xfrm>
          <a:prstGeom prst="rect">
            <a:avLst/>
          </a:prstGeom>
        </p:spPr>
      </p:pic>
      <p:sp>
        <p:nvSpPr>
          <p:cNvPr id="3" name="TextBox 2">
            <a:extLst>
              <a:ext uri="{FF2B5EF4-FFF2-40B4-BE49-F238E27FC236}">
                <a16:creationId xmlns:a16="http://schemas.microsoft.com/office/drawing/2014/main" id="{37BE99FD-DBD1-4B5F-8C3D-1DDDCA2B5B3E}"/>
              </a:ext>
            </a:extLst>
          </p:cNvPr>
          <p:cNvSpPr txBox="1"/>
          <p:nvPr/>
        </p:nvSpPr>
        <p:spPr>
          <a:xfrm>
            <a:off x="309488" y="258880"/>
            <a:ext cx="7934179" cy="830997"/>
          </a:xfrm>
          <a:prstGeom prst="rect">
            <a:avLst/>
          </a:prstGeom>
          <a:noFill/>
        </p:spPr>
        <p:txBody>
          <a:bodyPr wrap="square" rtlCol="0">
            <a:spAutoFit/>
          </a:bodyPr>
          <a:lstStyle/>
          <a:p>
            <a:r>
              <a:rPr lang="en-GB" sz="2400" dirty="0">
                <a:latin typeface="Comic Sans MS" panose="030F0702030302020204" pitchFamily="66" charset="0"/>
              </a:rPr>
              <a:t>Answer this problem in the same way that we answered the previous question on this PowerPoint.</a:t>
            </a:r>
          </a:p>
        </p:txBody>
      </p:sp>
      <p:sp>
        <p:nvSpPr>
          <p:cNvPr id="4" name="TextBox 3">
            <a:extLst>
              <a:ext uri="{FF2B5EF4-FFF2-40B4-BE49-F238E27FC236}">
                <a16:creationId xmlns:a16="http://schemas.microsoft.com/office/drawing/2014/main" id="{83A546AA-4202-49BB-9B66-716DB4F1B479}"/>
              </a:ext>
            </a:extLst>
          </p:cNvPr>
          <p:cNvSpPr txBox="1"/>
          <p:nvPr/>
        </p:nvSpPr>
        <p:spPr>
          <a:xfrm>
            <a:off x="309489" y="6003716"/>
            <a:ext cx="7357403" cy="830997"/>
          </a:xfrm>
          <a:prstGeom prst="rect">
            <a:avLst/>
          </a:prstGeom>
          <a:noFill/>
        </p:spPr>
        <p:txBody>
          <a:bodyPr wrap="square" rtlCol="0">
            <a:spAutoFit/>
          </a:bodyPr>
          <a:lstStyle/>
          <a:p>
            <a:r>
              <a:rPr lang="en-GB" sz="2400" dirty="0">
                <a:latin typeface="Comic Sans MS" panose="030F0702030302020204" pitchFamily="66" charset="0"/>
              </a:rPr>
              <a:t>If you complete this, there is one more challenge question.</a:t>
            </a:r>
          </a:p>
        </p:txBody>
      </p:sp>
    </p:spTree>
    <p:extLst>
      <p:ext uri="{BB962C8B-B14F-4D97-AF65-F5344CB8AC3E}">
        <p14:creationId xmlns:p14="http://schemas.microsoft.com/office/powerpoint/2010/main" val="209809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42DA3-5A07-493B-A061-90E16344A0AA}"/>
              </a:ext>
            </a:extLst>
          </p:cNvPr>
          <p:cNvSpPr txBox="1"/>
          <p:nvPr/>
        </p:nvSpPr>
        <p:spPr>
          <a:xfrm>
            <a:off x="618978" y="886265"/>
            <a:ext cx="7990450" cy="4401205"/>
          </a:xfrm>
          <a:prstGeom prst="rect">
            <a:avLst/>
          </a:prstGeom>
          <a:solidFill>
            <a:schemeClr val="accent2"/>
          </a:solidFill>
        </p:spPr>
        <p:txBody>
          <a:bodyPr wrap="square" rtlCol="0">
            <a:spAutoFit/>
          </a:bodyPr>
          <a:lstStyle/>
          <a:p>
            <a:r>
              <a:rPr lang="en-GB" sz="4000" dirty="0">
                <a:latin typeface="Comic Sans MS" panose="030F0702030302020204" pitchFamily="66" charset="0"/>
              </a:rPr>
              <a:t>Let’s use the counting stick and practise our 11 x tables.</a:t>
            </a:r>
          </a:p>
          <a:p>
            <a:endParaRPr lang="en-GB" sz="4000" dirty="0">
              <a:latin typeface="Comic Sans MS" panose="030F0702030302020204" pitchFamily="66" charset="0"/>
            </a:endParaRPr>
          </a:p>
          <a:p>
            <a:r>
              <a:rPr lang="en-GB" sz="4000" dirty="0">
                <a:latin typeface="Comic Sans MS" panose="030F0702030302020204" pitchFamily="66" charset="0"/>
              </a:rPr>
              <a:t>Let’s have a go at hit the button</a:t>
            </a:r>
          </a:p>
          <a:p>
            <a:endParaRPr lang="en-GB" sz="4000" dirty="0">
              <a:latin typeface="Comic Sans MS" panose="030F0702030302020204" pitchFamily="66" charset="0"/>
            </a:endParaRPr>
          </a:p>
          <a:p>
            <a:r>
              <a:rPr lang="en-GB" sz="4000" dirty="0">
                <a:latin typeface="Comic Sans MS" panose="030F0702030302020204" pitchFamily="66" charset="0"/>
                <a:hlinkClick r:id="rId2"/>
              </a:rPr>
              <a:t>https://www.topmarks.co.uk/maths-games/hit-the-button</a:t>
            </a:r>
            <a:r>
              <a:rPr lang="en-GB" sz="4000" dirty="0">
                <a:latin typeface="Comic Sans MS" panose="030F0702030302020204" pitchFamily="66" charset="0"/>
              </a:rPr>
              <a:t> </a:t>
            </a:r>
          </a:p>
        </p:txBody>
      </p:sp>
    </p:spTree>
    <p:extLst>
      <p:ext uri="{BB962C8B-B14F-4D97-AF65-F5344CB8AC3E}">
        <p14:creationId xmlns:p14="http://schemas.microsoft.com/office/powerpoint/2010/main" val="86193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95550" y="334776"/>
                <a:ext cx="7497474" cy="6986528"/>
              </a:xfrm>
              <a:prstGeom prst="rect">
                <a:avLst/>
              </a:prstGeom>
              <a:noFill/>
            </p:spPr>
            <p:txBody>
              <a:bodyPr wrap="square" rtlCol="0">
                <a:spAutoFit/>
              </a:bodyPr>
              <a:lstStyle/>
              <a:p>
                <a:pPr marL="514350" indent="-514350">
                  <a:buAutoNum type="arabicParenR"/>
                </a:pPr>
                <a:r>
                  <a:rPr lang="en-GB" sz="2800" dirty="0">
                    <a:latin typeface="Calibri" panose="020F0502020204030204" pitchFamily="34" charset="0"/>
                    <a:cs typeface="Calibri" panose="020F0502020204030204" pitchFamily="34" charset="0"/>
                  </a:rPr>
                  <a:t>13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b="0" i="1" smtClean="0">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r>
                  <a:rPr lang="en-GB" sz="2800" dirty="0">
                    <a:latin typeface="Calibri" panose="020F0502020204030204" pitchFamily="34" charset="0"/>
                    <a:cs typeface="Calibri" panose="020F0502020204030204" pitchFamily="34" charset="0"/>
                  </a:rPr>
                  <a:t>Complete the part whole models</a:t>
                </a: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34988" indent="-514350">
                  <a:buFontTx/>
                  <a:buAutoNum type="arabicParenR"/>
                </a:pPr>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b="0" i="1"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b="0" i="1"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10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15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20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25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30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35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695550" y="334776"/>
                <a:ext cx="7497474" cy="6986528"/>
              </a:xfrm>
              <a:prstGeom prst="rect">
                <a:avLst/>
              </a:prstGeom>
              <a:blipFill>
                <a:blip r:embed="rId5"/>
                <a:stretch>
                  <a:fillRect l="-1707" t="-960"/>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C9DF663A-6264-4120-9C6B-994BF880CB2F}"/>
              </a:ext>
            </a:extLst>
          </p:cNvPr>
          <p:cNvPicPr>
            <a:picLocks noChangeAspect="1"/>
          </p:cNvPicPr>
          <p:nvPr/>
        </p:nvPicPr>
        <p:blipFill>
          <a:blip r:embed="rId6"/>
          <a:stretch>
            <a:fillRect/>
          </a:stretch>
        </p:blipFill>
        <p:spPr>
          <a:xfrm>
            <a:off x="1759320" y="1850173"/>
            <a:ext cx="2020528" cy="2022710"/>
          </a:xfrm>
          <a:prstGeom prst="rect">
            <a:avLst/>
          </a:prstGeom>
        </p:spPr>
      </p:pic>
      <p:sp>
        <p:nvSpPr>
          <p:cNvPr id="14" name="TextBox 13">
            <a:extLst>
              <a:ext uri="{FF2B5EF4-FFF2-40B4-BE49-F238E27FC236}">
                <a16:creationId xmlns:a16="http://schemas.microsoft.com/office/drawing/2014/main" id="{901E21EA-CEC5-4298-881E-0F3E86CB248C}"/>
              </a:ext>
            </a:extLst>
          </p:cNvPr>
          <p:cNvSpPr txBox="1"/>
          <p:nvPr/>
        </p:nvSpPr>
        <p:spPr>
          <a:xfrm>
            <a:off x="2503656" y="2017485"/>
            <a:ext cx="550151" cy="523220"/>
          </a:xfrm>
          <a:prstGeom prst="rect">
            <a:avLst/>
          </a:prstGeom>
          <a:noFill/>
        </p:spPr>
        <p:txBody>
          <a:bodyPr wrap="none" rtlCol="0">
            <a:spAutoFit/>
          </a:bodyPr>
          <a:lstStyle/>
          <a:p>
            <a:pPr algn="ctr"/>
            <a:r>
              <a:rPr lang="en-GB" sz="2800" dirty="0"/>
              <a:t>73</a:t>
            </a:r>
          </a:p>
        </p:txBody>
      </p:sp>
      <p:sp>
        <p:nvSpPr>
          <p:cNvPr id="16" name="TextBox 15">
            <a:extLst>
              <a:ext uri="{FF2B5EF4-FFF2-40B4-BE49-F238E27FC236}">
                <a16:creationId xmlns:a16="http://schemas.microsoft.com/office/drawing/2014/main" id="{AA0F084D-E009-4FFD-BEA3-7036FF445033}"/>
              </a:ext>
            </a:extLst>
          </p:cNvPr>
          <p:cNvSpPr txBox="1"/>
          <p:nvPr/>
        </p:nvSpPr>
        <p:spPr>
          <a:xfrm>
            <a:off x="3160760" y="3167706"/>
            <a:ext cx="367408" cy="523220"/>
          </a:xfrm>
          <a:prstGeom prst="rect">
            <a:avLst/>
          </a:prstGeom>
          <a:noFill/>
        </p:spPr>
        <p:txBody>
          <a:bodyPr wrap="none" rtlCol="0">
            <a:spAutoFit/>
          </a:bodyPr>
          <a:lstStyle/>
          <a:p>
            <a:pPr algn="ctr"/>
            <a:r>
              <a:rPr lang="en-GB" sz="2800" dirty="0"/>
              <a:t>3</a:t>
            </a:r>
          </a:p>
        </p:txBody>
      </p:sp>
      <p:pic>
        <p:nvPicPr>
          <p:cNvPr id="17" name="Picture 16">
            <a:extLst>
              <a:ext uri="{FF2B5EF4-FFF2-40B4-BE49-F238E27FC236}">
                <a16:creationId xmlns:a16="http://schemas.microsoft.com/office/drawing/2014/main" id="{0035FFC3-4726-4F72-9E7F-E981FAA65DA1}"/>
              </a:ext>
            </a:extLst>
          </p:cNvPr>
          <p:cNvPicPr>
            <a:picLocks noChangeAspect="1"/>
          </p:cNvPicPr>
          <p:nvPr/>
        </p:nvPicPr>
        <p:blipFill>
          <a:blip r:embed="rId6"/>
          <a:stretch>
            <a:fillRect/>
          </a:stretch>
        </p:blipFill>
        <p:spPr>
          <a:xfrm rot="16200000">
            <a:off x="4844709" y="1811095"/>
            <a:ext cx="2020528" cy="2022710"/>
          </a:xfrm>
          <a:prstGeom prst="rect">
            <a:avLst/>
          </a:prstGeom>
        </p:spPr>
      </p:pic>
      <p:sp>
        <p:nvSpPr>
          <p:cNvPr id="18" name="TextBox 17">
            <a:extLst>
              <a:ext uri="{FF2B5EF4-FFF2-40B4-BE49-F238E27FC236}">
                <a16:creationId xmlns:a16="http://schemas.microsoft.com/office/drawing/2014/main" id="{058308CD-A911-437A-9543-F8EC7D36558F}"/>
              </a:ext>
            </a:extLst>
          </p:cNvPr>
          <p:cNvSpPr txBox="1"/>
          <p:nvPr/>
        </p:nvSpPr>
        <p:spPr>
          <a:xfrm>
            <a:off x="5006350" y="2547760"/>
            <a:ext cx="550151" cy="523220"/>
          </a:xfrm>
          <a:prstGeom prst="rect">
            <a:avLst/>
          </a:prstGeom>
          <a:noFill/>
        </p:spPr>
        <p:txBody>
          <a:bodyPr wrap="none" rtlCol="0">
            <a:spAutoFit/>
          </a:bodyPr>
          <a:lstStyle/>
          <a:p>
            <a:pPr algn="ctr"/>
            <a:r>
              <a:rPr lang="en-GB" sz="2800" dirty="0"/>
              <a:t>73</a:t>
            </a:r>
          </a:p>
        </p:txBody>
      </p:sp>
      <p:sp>
        <p:nvSpPr>
          <p:cNvPr id="19" name="TextBox 18">
            <a:extLst>
              <a:ext uri="{FF2B5EF4-FFF2-40B4-BE49-F238E27FC236}">
                <a16:creationId xmlns:a16="http://schemas.microsoft.com/office/drawing/2014/main" id="{B07A6B79-F184-4666-8599-01BBFBF37A3B}"/>
              </a:ext>
            </a:extLst>
          </p:cNvPr>
          <p:cNvSpPr txBox="1"/>
          <p:nvPr/>
        </p:nvSpPr>
        <p:spPr>
          <a:xfrm>
            <a:off x="6143666" y="3145519"/>
            <a:ext cx="550151" cy="523220"/>
          </a:xfrm>
          <a:prstGeom prst="rect">
            <a:avLst/>
          </a:prstGeom>
          <a:noFill/>
        </p:spPr>
        <p:txBody>
          <a:bodyPr wrap="none" rtlCol="0">
            <a:spAutoFit/>
          </a:bodyPr>
          <a:lstStyle/>
          <a:p>
            <a:pPr algn="ctr"/>
            <a:r>
              <a:rPr lang="en-GB" sz="2800" dirty="0"/>
              <a:t>60</a:t>
            </a:r>
          </a:p>
        </p:txBody>
      </p:sp>
    </p:spTree>
    <p:extLst>
      <p:ext uri="{BB962C8B-B14F-4D97-AF65-F5344CB8AC3E}">
        <p14:creationId xmlns:p14="http://schemas.microsoft.com/office/powerpoint/2010/main" val="412835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95550" y="334776"/>
                <a:ext cx="7497474" cy="6986528"/>
              </a:xfrm>
              <a:prstGeom prst="rect">
                <a:avLst/>
              </a:prstGeom>
              <a:noFill/>
            </p:spPr>
            <p:txBody>
              <a:bodyPr wrap="square" rtlCol="0">
                <a:spAutoFit/>
              </a:bodyPr>
              <a:lstStyle/>
              <a:p>
                <a:pPr marL="514350" indent="-514350">
                  <a:buAutoNum type="arabicParenR"/>
                </a:pPr>
                <a:r>
                  <a:rPr lang="en-GB" sz="2800" dirty="0">
                    <a:latin typeface="Calibri" panose="020F0502020204030204" pitchFamily="34" charset="0"/>
                    <a:cs typeface="Calibri" panose="020F0502020204030204" pitchFamily="34" charset="0"/>
                  </a:rPr>
                  <a:t>13 </a:t>
                </a:r>
                <a14:m>
                  <m:oMath xmlns:m="http://schemas.openxmlformats.org/officeDocument/2006/math">
                    <m:r>
                      <a:rPr lang="en-GB" sz="2800" i="1">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r>
                  <a:rPr lang="en-GB" sz="2800" dirty="0">
                    <a:latin typeface="Calibri" panose="020F0502020204030204" pitchFamily="34" charset="0"/>
                    <a:cs typeface="Calibri" panose="020F0502020204030204" pitchFamily="34" charset="0"/>
                  </a:rPr>
                  <a:t>Complete the part whole models</a:t>
                </a: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34988" indent="-514350">
                  <a:buFontTx/>
                  <a:buAutoNum type="arabicParenR"/>
                </a:pPr>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10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15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20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25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30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35 </a:t>
                </a:r>
                <a14:m>
                  <m:oMath xmlns:m="http://schemas.openxmlformats.org/officeDocument/2006/math">
                    <m:r>
                      <a:rPr lang="en-GB" sz="2800" i="1">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a:latin typeface="Cambria Math" panose="02040503050406030204" pitchFamily="18" charset="0"/>
                        <a:cs typeface="Calibri" panose="020F0502020204030204" pitchFamily="34" charset="0"/>
                      </a:rPr>
                      <m:t>=</m:t>
                    </m:r>
                  </m:oMath>
                </a14:m>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695550" y="334776"/>
                <a:ext cx="7497474" cy="6986528"/>
              </a:xfrm>
              <a:prstGeom prst="rect">
                <a:avLst/>
              </a:prstGeom>
              <a:blipFill>
                <a:blip r:embed="rId6"/>
                <a:stretch>
                  <a:fillRect l="-1707" t="-960"/>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8B181BE2-5AEE-4239-87E5-DDB65FD2B4B9}"/>
              </a:ext>
            </a:extLst>
          </p:cNvPr>
          <p:cNvSpPr txBox="1"/>
          <p:nvPr/>
        </p:nvSpPr>
        <p:spPr>
          <a:xfrm>
            <a:off x="2640835" y="334776"/>
            <a:ext cx="2233368" cy="523220"/>
          </a:xfrm>
          <a:prstGeom prst="rect">
            <a:avLst/>
          </a:prstGeom>
          <a:noFill/>
        </p:spPr>
        <p:txBody>
          <a:bodyPr wrap="none" rtlCol="0">
            <a:spAutoFit/>
          </a:bodyPr>
          <a:lstStyle/>
          <a:p>
            <a:r>
              <a:rPr lang="en-GB" sz="2800" dirty="0">
                <a:solidFill>
                  <a:srgbClr val="0070C0"/>
                </a:solidFill>
              </a:rPr>
              <a:t>4 remainder 1</a:t>
            </a:r>
          </a:p>
        </p:txBody>
      </p:sp>
      <p:sp>
        <p:nvSpPr>
          <p:cNvPr id="24" name="TextBox 23">
            <a:extLst>
              <a:ext uri="{FF2B5EF4-FFF2-40B4-BE49-F238E27FC236}">
                <a16:creationId xmlns:a16="http://schemas.microsoft.com/office/drawing/2014/main" id="{5E6CB879-454D-4948-A26F-F018700D0187}"/>
              </a:ext>
            </a:extLst>
          </p:cNvPr>
          <p:cNvSpPr txBox="1"/>
          <p:nvPr/>
        </p:nvSpPr>
        <p:spPr>
          <a:xfrm>
            <a:off x="2548502" y="4167689"/>
            <a:ext cx="367408" cy="523220"/>
          </a:xfrm>
          <a:prstGeom prst="rect">
            <a:avLst/>
          </a:prstGeom>
          <a:noFill/>
        </p:spPr>
        <p:txBody>
          <a:bodyPr wrap="none" rtlCol="0">
            <a:spAutoFit/>
          </a:bodyPr>
          <a:lstStyle/>
          <a:p>
            <a:r>
              <a:rPr lang="en-GB" sz="2800" dirty="0">
                <a:solidFill>
                  <a:srgbClr val="0070C0"/>
                </a:solidFill>
              </a:rPr>
              <a:t>9</a:t>
            </a:r>
          </a:p>
        </p:txBody>
      </p:sp>
      <p:sp>
        <p:nvSpPr>
          <p:cNvPr id="25" name="TextBox 24">
            <a:extLst>
              <a:ext uri="{FF2B5EF4-FFF2-40B4-BE49-F238E27FC236}">
                <a16:creationId xmlns:a16="http://schemas.microsoft.com/office/drawing/2014/main" id="{D829343E-05C8-407D-8FBE-0F7AB231D82A}"/>
              </a:ext>
            </a:extLst>
          </p:cNvPr>
          <p:cNvSpPr txBox="1"/>
          <p:nvPr/>
        </p:nvSpPr>
        <p:spPr>
          <a:xfrm>
            <a:off x="5335808" y="4178001"/>
            <a:ext cx="550151" cy="523220"/>
          </a:xfrm>
          <a:prstGeom prst="rect">
            <a:avLst/>
          </a:prstGeom>
          <a:noFill/>
        </p:spPr>
        <p:txBody>
          <a:bodyPr wrap="none" rtlCol="0">
            <a:spAutoFit/>
          </a:bodyPr>
          <a:lstStyle/>
          <a:p>
            <a:r>
              <a:rPr lang="en-GB" sz="2800" dirty="0">
                <a:solidFill>
                  <a:srgbClr val="0070C0"/>
                </a:solidFill>
              </a:rPr>
              <a:t>14</a:t>
            </a:r>
          </a:p>
        </p:txBody>
      </p:sp>
      <p:sp>
        <p:nvSpPr>
          <p:cNvPr id="26" name="TextBox 25">
            <a:extLst>
              <a:ext uri="{FF2B5EF4-FFF2-40B4-BE49-F238E27FC236}">
                <a16:creationId xmlns:a16="http://schemas.microsoft.com/office/drawing/2014/main" id="{22615CBC-097E-4E63-B3C1-D684239ED7F9}"/>
              </a:ext>
            </a:extLst>
          </p:cNvPr>
          <p:cNvSpPr txBox="1"/>
          <p:nvPr/>
        </p:nvSpPr>
        <p:spPr>
          <a:xfrm>
            <a:off x="2640834" y="4597247"/>
            <a:ext cx="550151" cy="523220"/>
          </a:xfrm>
          <a:prstGeom prst="rect">
            <a:avLst/>
          </a:prstGeom>
          <a:noFill/>
        </p:spPr>
        <p:txBody>
          <a:bodyPr wrap="none" rtlCol="0">
            <a:spAutoFit/>
          </a:bodyPr>
          <a:lstStyle/>
          <a:p>
            <a:r>
              <a:rPr lang="en-GB" sz="2800" dirty="0">
                <a:solidFill>
                  <a:srgbClr val="0070C0"/>
                </a:solidFill>
              </a:rPr>
              <a:t>19</a:t>
            </a:r>
          </a:p>
        </p:txBody>
      </p:sp>
      <p:sp>
        <p:nvSpPr>
          <p:cNvPr id="37" name="TextBox 36">
            <a:extLst>
              <a:ext uri="{FF2B5EF4-FFF2-40B4-BE49-F238E27FC236}">
                <a16:creationId xmlns:a16="http://schemas.microsoft.com/office/drawing/2014/main" id="{1882E904-F4E9-47AC-BD50-CD0FE88B1C93}"/>
              </a:ext>
            </a:extLst>
          </p:cNvPr>
          <p:cNvSpPr txBox="1"/>
          <p:nvPr/>
        </p:nvSpPr>
        <p:spPr>
          <a:xfrm>
            <a:off x="5357925" y="4599879"/>
            <a:ext cx="550151" cy="523220"/>
          </a:xfrm>
          <a:prstGeom prst="rect">
            <a:avLst/>
          </a:prstGeom>
          <a:noFill/>
        </p:spPr>
        <p:txBody>
          <a:bodyPr wrap="none" rtlCol="0">
            <a:spAutoFit/>
          </a:bodyPr>
          <a:lstStyle/>
          <a:p>
            <a:r>
              <a:rPr lang="en-GB" sz="2800" dirty="0">
                <a:solidFill>
                  <a:srgbClr val="0070C0"/>
                </a:solidFill>
              </a:rPr>
              <a:t>24</a:t>
            </a:r>
          </a:p>
        </p:txBody>
      </p:sp>
      <p:sp>
        <p:nvSpPr>
          <p:cNvPr id="40" name="TextBox 39">
            <a:extLst>
              <a:ext uri="{FF2B5EF4-FFF2-40B4-BE49-F238E27FC236}">
                <a16:creationId xmlns:a16="http://schemas.microsoft.com/office/drawing/2014/main" id="{EB8B85CC-8C64-4F71-8732-44F2A6665306}"/>
              </a:ext>
            </a:extLst>
          </p:cNvPr>
          <p:cNvSpPr txBox="1"/>
          <p:nvPr/>
        </p:nvSpPr>
        <p:spPr>
          <a:xfrm>
            <a:off x="2640835" y="5026805"/>
            <a:ext cx="550151" cy="523220"/>
          </a:xfrm>
          <a:prstGeom prst="rect">
            <a:avLst/>
          </a:prstGeom>
          <a:noFill/>
        </p:spPr>
        <p:txBody>
          <a:bodyPr wrap="none" rtlCol="0">
            <a:spAutoFit/>
          </a:bodyPr>
          <a:lstStyle/>
          <a:p>
            <a:r>
              <a:rPr lang="en-GB" sz="2800" dirty="0">
                <a:solidFill>
                  <a:srgbClr val="0070C0"/>
                </a:solidFill>
              </a:rPr>
              <a:t>29</a:t>
            </a:r>
          </a:p>
        </p:txBody>
      </p:sp>
      <p:sp>
        <p:nvSpPr>
          <p:cNvPr id="41" name="TextBox 40">
            <a:extLst>
              <a:ext uri="{FF2B5EF4-FFF2-40B4-BE49-F238E27FC236}">
                <a16:creationId xmlns:a16="http://schemas.microsoft.com/office/drawing/2014/main" id="{FC920A6C-1193-4047-8FC1-38E2B49AE2DF}"/>
              </a:ext>
            </a:extLst>
          </p:cNvPr>
          <p:cNvSpPr txBox="1"/>
          <p:nvPr/>
        </p:nvSpPr>
        <p:spPr>
          <a:xfrm>
            <a:off x="5345714" y="5015493"/>
            <a:ext cx="550151" cy="523220"/>
          </a:xfrm>
          <a:prstGeom prst="rect">
            <a:avLst/>
          </a:prstGeom>
          <a:noFill/>
        </p:spPr>
        <p:txBody>
          <a:bodyPr wrap="none" rtlCol="0">
            <a:spAutoFit/>
          </a:bodyPr>
          <a:lstStyle/>
          <a:p>
            <a:r>
              <a:rPr lang="en-GB" sz="2800" dirty="0">
                <a:solidFill>
                  <a:srgbClr val="0070C0"/>
                </a:solidFill>
              </a:rPr>
              <a:t>34</a:t>
            </a:r>
          </a:p>
        </p:txBody>
      </p:sp>
      <p:sp>
        <p:nvSpPr>
          <p:cNvPr id="42" name="TextBox 41">
            <a:extLst>
              <a:ext uri="{FF2B5EF4-FFF2-40B4-BE49-F238E27FC236}">
                <a16:creationId xmlns:a16="http://schemas.microsoft.com/office/drawing/2014/main" id="{9AF268BF-0CBD-4D31-BB96-920EA81BC463}"/>
              </a:ext>
            </a:extLst>
          </p:cNvPr>
          <p:cNvSpPr txBox="1"/>
          <p:nvPr/>
        </p:nvSpPr>
        <p:spPr>
          <a:xfrm>
            <a:off x="2640835" y="5456363"/>
            <a:ext cx="550151" cy="523220"/>
          </a:xfrm>
          <a:prstGeom prst="rect">
            <a:avLst/>
          </a:prstGeom>
          <a:noFill/>
        </p:spPr>
        <p:txBody>
          <a:bodyPr wrap="none" rtlCol="0">
            <a:spAutoFit/>
          </a:bodyPr>
          <a:lstStyle/>
          <a:p>
            <a:r>
              <a:rPr lang="en-GB" sz="2800" dirty="0">
                <a:solidFill>
                  <a:srgbClr val="0070C0"/>
                </a:solidFill>
              </a:rPr>
              <a:t>39</a:t>
            </a:r>
          </a:p>
        </p:txBody>
      </p:sp>
      <p:pic>
        <p:nvPicPr>
          <p:cNvPr id="43" name="Picture 42">
            <a:extLst>
              <a:ext uri="{FF2B5EF4-FFF2-40B4-BE49-F238E27FC236}">
                <a16:creationId xmlns:a16="http://schemas.microsoft.com/office/drawing/2014/main" id="{62AB27C1-50E2-4DF3-8946-F3CF435D013C}"/>
              </a:ext>
            </a:extLst>
          </p:cNvPr>
          <p:cNvPicPr>
            <a:picLocks noChangeAspect="1"/>
          </p:cNvPicPr>
          <p:nvPr/>
        </p:nvPicPr>
        <p:blipFill>
          <a:blip r:embed="rId7"/>
          <a:stretch>
            <a:fillRect/>
          </a:stretch>
        </p:blipFill>
        <p:spPr>
          <a:xfrm>
            <a:off x="1759320" y="1850173"/>
            <a:ext cx="2020528" cy="2022710"/>
          </a:xfrm>
          <a:prstGeom prst="rect">
            <a:avLst/>
          </a:prstGeom>
        </p:spPr>
      </p:pic>
      <p:sp>
        <p:nvSpPr>
          <p:cNvPr id="44" name="TextBox 43">
            <a:extLst>
              <a:ext uri="{FF2B5EF4-FFF2-40B4-BE49-F238E27FC236}">
                <a16:creationId xmlns:a16="http://schemas.microsoft.com/office/drawing/2014/main" id="{68DB32FF-C91C-42CE-996F-2AED4FE91A35}"/>
              </a:ext>
            </a:extLst>
          </p:cNvPr>
          <p:cNvSpPr txBox="1"/>
          <p:nvPr/>
        </p:nvSpPr>
        <p:spPr>
          <a:xfrm>
            <a:off x="2503656" y="2017485"/>
            <a:ext cx="550151" cy="523220"/>
          </a:xfrm>
          <a:prstGeom prst="rect">
            <a:avLst/>
          </a:prstGeom>
          <a:noFill/>
        </p:spPr>
        <p:txBody>
          <a:bodyPr wrap="none" rtlCol="0">
            <a:spAutoFit/>
          </a:bodyPr>
          <a:lstStyle/>
          <a:p>
            <a:pPr algn="ctr"/>
            <a:r>
              <a:rPr lang="en-GB" sz="2800" dirty="0"/>
              <a:t>73</a:t>
            </a:r>
          </a:p>
        </p:txBody>
      </p:sp>
      <p:sp>
        <p:nvSpPr>
          <p:cNvPr id="45" name="TextBox 44">
            <a:extLst>
              <a:ext uri="{FF2B5EF4-FFF2-40B4-BE49-F238E27FC236}">
                <a16:creationId xmlns:a16="http://schemas.microsoft.com/office/drawing/2014/main" id="{C3BD3C85-BF3F-451E-A231-8A8D03C9613F}"/>
              </a:ext>
            </a:extLst>
          </p:cNvPr>
          <p:cNvSpPr txBox="1"/>
          <p:nvPr/>
        </p:nvSpPr>
        <p:spPr>
          <a:xfrm>
            <a:off x="3160760" y="3167706"/>
            <a:ext cx="367408" cy="523220"/>
          </a:xfrm>
          <a:prstGeom prst="rect">
            <a:avLst/>
          </a:prstGeom>
          <a:noFill/>
        </p:spPr>
        <p:txBody>
          <a:bodyPr wrap="none" rtlCol="0">
            <a:spAutoFit/>
          </a:bodyPr>
          <a:lstStyle/>
          <a:p>
            <a:pPr algn="ctr"/>
            <a:r>
              <a:rPr lang="en-GB" sz="2800" dirty="0"/>
              <a:t>3</a:t>
            </a:r>
          </a:p>
        </p:txBody>
      </p:sp>
      <p:pic>
        <p:nvPicPr>
          <p:cNvPr id="46" name="Picture 45">
            <a:extLst>
              <a:ext uri="{FF2B5EF4-FFF2-40B4-BE49-F238E27FC236}">
                <a16:creationId xmlns:a16="http://schemas.microsoft.com/office/drawing/2014/main" id="{DF52B429-55DC-4CD7-B246-680214403186}"/>
              </a:ext>
            </a:extLst>
          </p:cNvPr>
          <p:cNvPicPr>
            <a:picLocks noChangeAspect="1"/>
          </p:cNvPicPr>
          <p:nvPr/>
        </p:nvPicPr>
        <p:blipFill>
          <a:blip r:embed="rId7"/>
          <a:stretch>
            <a:fillRect/>
          </a:stretch>
        </p:blipFill>
        <p:spPr>
          <a:xfrm rot="16200000">
            <a:off x="4844709" y="1811095"/>
            <a:ext cx="2020528" cy="2022710"/>
          </a:xfrm>
          <a:prstGeom prst="rect">
            <a:avLst/>
          </a:prstGeom>
        </p:spPr>
      </p:pic>
      <p:sp>
        <p:nvSpPr>
          <p:cNvPr id="47" name="TextBox 46">
            <a:extLst>
              <a:ext uri="{FF2B5EF4-FFF2-40B4-BE49-F238E27FC236}">
                <a16:creationId xmlns:a16="http://schemas.microsoft.com/office/drawing/2014/main" id="{1E3B7D08-6740-44C7-929A-FC109FA9FA1E}"/>
              </a:ext>
            </a:extLst>
          </p:cNvPr>
          <p:cNvSpPr txBox="1"/>
          <p:nvPr/>
        </p:nvSpPr>
        <p:spPr>
          <a:xfrm>
            <a:off x="5006350" y="2547760"/>
            <a:ext cx="550151" cy="523220"/>
          </a:xfrm>
          <a:prstGeom prst="rect">
            <a:avLst/>
          </a:prstGeom>
          <a:noFill/>
        </p:spPr>
        <p:txBody>
          <a:bodyPr wrap="none" rtlCol="0">
            <a:spAutoFit/>
          </a:bodyPr>
          <a:lstStyle/>
          <a:p>
            <a:pPr algn="ctr"/>
            <a:r>
              <a:rPr lang="en-GB" sz="2800" dirty="0"/>
              <a:t>73</a:t>
            </a:r>
          </a:p>
        </p:txBody>
      </p:sp>
      <p:sp>
        <p:nvSpPr>
          <p:cNvPr id="48" name="TextBox 47">
            <a:extLst>
              <a:ext uri="{FF2B5EF4-FFF2-40B4-BE49-F238E27FC236}">
                <a16:creationId xmlns:a16="http://schemas.microsoft.com/office/drawing/2014/main" id="{C86E11CD-0227-4279-9544-CA7B116FB695}"/>
              </a:ext>
            </a:extLst>
          </p:cNvPr>
          <p:cNvSpPr txBox="1"/>
          <p:nvPr/>
        </p:nvSpPr>
        <p:spPr>
          <a:xfrm>
            <a:off x="6143666" y="3145519"/>
            <a:ext cx="550151" cy="523220"/>
          </a:xfrm>
          <a:prstGeom prst="rect">
            <a:avLst/>
          </a:prstGeom>
          <a:noFill/>
        </p:spPr>
        <p:txBody>
          <a:bodyPr wrap="none" rtlCol="0">
            <a:spAutoFit/>
          </a:bodyPr>
          <a:lstStyle/>
          <a:p>
            <a:pPr algn="ctr"/>
            <a:r>
              <a:rPr lang="en-GB" sz="2800" dirty="0"/>
              <a:t>60</a:t>
            </a:r>
          </a:p>
        </p:txBody>
      </p:sp>
      <p:sp>
        <p:nvSpPr>
          <p:cNvPr id="49" name="TextBox 48">
            <a:extLst>
              <a:ext uri="{FF2B5EF4-FFF2-40B4-BE49-F238E27FC236}">
                <a16:creationId xmlns:a16="http://schemas.microsoft.com/office/drawing/2014/main" id="{0F1EA874-5456-42B4-9588-0576CC423CBB}"/>
              </a:ext>
            </a:extLst>
          </p:cNvPr>
          <p:cNvSpPr txBox="1"/>
          <p:nvPr/>
        </p:nvSpPr>
        <p:spPr>
          <a:xfrm>
            <a:off x="1944358" y="3167390"/>
            <a:ext cx="550151" cy="523220"/>
          </a:xfrm>
          <a:prstGeom prst="rect">
            <a:avLst/>
          </a:prstGeom>
          <a:noFill/>
        </p:spPr>
        <p:txBody>
          <a:bodyPr wrap="none" rtlCol="0">
            <a:spAutoFit/>
          </a:bodyPr>
          <a:lstStyle/>
          <a:p>
            <a:r>
              <a:rPr lang="en-GB" sz="2800" dirty="0">
                <a:solidFill>
                  <a:srgbClr val="0070C0"/>
                </a:solidFill>
              </a:rPr>
              <a:t>70</a:t>
            </a:r>
          </a:p>
        </p:txBody>
      </p:sp>
      <p:sp>
        <p:nvSpPr>
          <p:cNvPr id="50" name="TextBox 49">
            <a:extLst>
              <a:ext uri="{FF2B5EF4-FFF2-40B4-BE49-F238E27FC236}">
                <a16:creationId xmlns:a16="http://schemas.microsoft.com/office/drawing/2014/main" id="{3EBFC5C5-D6A0-471C-ACD9-4E68979C389B}"/>
              </a:ext>
            </a:extLst>
          </p:cNvPr>
          <p:cNvSpPr txBox="1"/>
          <p:nvPr/>
        </p:nvSpPr>
        <p:spPr>
          <a:xfrm>
            <a:off x="6143665" y="1955632"/>
            <a:ext cx="550151" cy="523220"/>
          </a:xfrm>
          <a:prstGeom prst="rect">
            <a:avLst/>
          </a:prstGeom>
          <a:noFill/>
        </p:spPr>
        <p:txBody>
          <a:bodyPr wrap="none" rtlCol="0">
            <a:spAutoFit/>
          </a:bodyPr>
          <a:lstStyle/>
          <a:p>
            <a:r>
              <a:rPr lang="en-GB" sz="2800" dirty="0">
                <a:solidFill>
                  <a:srgbClr val="0070C0"/>
                </a:solidFill>
              </a:rPr>
              <a:t>13</a:t>
            </a:r>
          </a:p>
        </p:txBody>
      </p:sp>
      <p:sp>
        <p:nvSpPr>
          <p:cNvPr id="4" name="Oval 3">
            <a:extLst>
              <a:ext uri="{FF2B5EF4-FFF2-40B4-BE49-F238E27FC236}">
                <a16:creationId xmlns:a16="http://schemas.microsoft.com/office/drawing/2014/main" id="{90927906-362B-48D5-B1FF-08D92EBE8C38}"/>
              </a:ext>
            </a:extLst>
          </p:cNvPr>
          <p:cNvSpPr/>
          <p:nvPr/>
        </p:nvSpPr>
        <p:spPr>
          <a:xfrm>
            <a:off x="5506630" y="492133"/>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4E13B718-8CDC-4FD3-9D7C-099A6CCB7915}"/>
              </a:ext>
            </a:extLst>
          </p:cNvPr>
          <p:cNvSpPr/>
          <p:nvPr/>
        </p:nvSpPr>
        <p:spPr>
          <a:xfrm>
            <a:off x="5750519" y="492133"/>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9AFF885F-03E4-452E-B710-33D3744D3A20}"/>
              </a:ext>
            </a:extLst>
          </p:cNvPr>
          <p:cNvSpPr/>
          <p:nvPr/>
        </p:nvSpPr>
        <p:spPr>
          <a:xfrm>
            <a:off x="5994408" y="492133"/>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8D9541A-93D4-42F3-992E-CB163146B5CB}"/>
              </a:ext>
            </a:extLst>
          </p:cNvPr>
          <p:cNvSpPr/>
          <p:nvPr/>
        </p:nvSpPr>
        <p:spPr>
          <a:xfrm>
            <a:off x="5429250" y="407195"/>
            <a:ext cx="857250" cy="379406"/>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F8E53533-66EE-4F04-8D01-B87D85204AC8}"/>
              </a:ext>
            </a:extLst>
          </p:cNvPr>
          <p:cNvSpPr/>
          <p:nvPr/>
        </p:nvSpPr>
        <p:spPr>
          <a:xfrm>
            <a:off x="5506630" y="929023"/>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2D6A47DB-4B8E-4D2F-9333-F0B89187A100}"/>
              </a:ext>
            </a:extLst>
          </p:cNvPr>
          <p:cNvSpPr/>
          <p:nvPr/>
        </p:nvSpPr>
        <p:spPr>
          <a:xfrm>
            <a:off x="5750519" y="929023"/>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26120ED-4A0A-4DFE-923F-1CE1E385E52B}"/>
              </a:ext>
            </a:extLst>
          </p:cNvPr>
          <p:cNvSpPr/>
          <p:nvPr/>
        </p:nvSpPr>
        <p:spPr>
          <a:xfrm>
            <a:off x="5994408" y="929023"/>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4884C967-F63C-4F8B-B4CE-80280FF42007}"/>
              </a:ext>
            </a:extLst>
          </p:cNvPr>
          <p:cNvSpPr/>
          <p:nvPr/>
        </p:nvSpPr>
        <p:spPr>
          <a:xfrm>
            <a:off x="5429250" y="844085"/>
            <a:ext cx="857250" cy="379406"/>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3AA5A09-3718-428C-A971-A7309D2BAE89}"/>
              </a:ext>
            </a:extLst>
          </p:cNvPr>
          <p:cNvSpPr/>
          <p:nvPr/>
        </p:nvSpPr>
        <p:spPr>
          <a:xfrm>
            <a:off x="6441260" y="494515"/>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D56E367-55B6-4928-8213-EF557AF8DA5E}"/>
              </a:ext>
            </a:extLst>
          </p:cNvPr>
          <p:cNvSpPr/>
          <p:nvPr/>
        </p:nvSpPr>
        <p:spPr>
          <a:xfrm>
            <a:off x="6685149" y="494515"/>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289B1F08-CB42-4591-83BB-FEFD9D776E2A}"/>
              </a:ext>
            </a:extLst>
          </p:cNvPr>
          <p:cNvSpPr/>
          <p:nvPr/>
        </p:nvSpPr>
        <p:spPr>
          <a:xfrm>
            <a:off x="6929038" y="494515"/>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5132A740-BDBA-49B6-9F97-DD4831A853EC}"/>
              </a:ext>
            </a:extLst>
          </p:cNvPr>
          <p:cNvSpPr/>
          <p:nvPr/>
        </p:nvSpPr>
        <p:spPr>
          <a:xfrm>
            <a:off x="6363880" y="409577"/>
            <a:ext cx="857250" cy="379406"/>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7D2597B2-2AE7-4D11-811F-7F3DB993886C}"/>
              </a:ext>
            </a:extLst>
          </p:cNvPr>
          <p:cNvSpPr/>
          <p:nvPr/>
        </p:nvSpPr>
        <p:spPr>
          <a:xfrm>
            <a:off x="6436888" y="937976"/>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8691458B-1298-45E3-9F69-947E7A29BC94}"/>
              </a:ext>
            </a:extLst>
          </p:cNvPr>
          <p:cNvSpPr/>
          <p:nvPr/>
        </p:nvSpPr>
        <p:spPr>
          <a:xfrm>
            <a:off x="6680777" y="937976"/>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970F607-7166-41C5-8DB0-9A3B478F732D}"/>
              </a:ext>
            </a:extLst>
          </p:cNvPr>
          <p:cNvSpPr/>
          <p:nvPr/>
        </p:nvSpPr>
        <p:spPr>
          <a:xfrm>
            <a:off x="6924666" y="937976"/>
            <a:ext cx="208505" cy="2085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EE31F972-D50C-4840-BC8D-10054B75A788}"/>
              </a:ext>
            </a:extLst>
          </p:cNvPr>
          <p:cNvSpPr/>
          <p:nvPr/>
        </p:nvSpPr>
        <p:spPr>
          <a:xfrm>
            <a:off x="6359508" y="853038"/>
            <a:ext cx="857250" cy="379406"/>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97E949A6-982F-409F-BBFD-3A70A7D91A51}"/>
              </a:ext>
            </a:extLst>
          </p:cNvPr>
          <p:cNvSpPr/>
          <p:nvPr/>
        </p:nvSpPr>
        <p:spPr>
          <a:xfrm>
            <a:off x="7344448" y="496111"/>
            <a:ext cx="208505" cy="2085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831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7" grpId="0"/>
      <p:bldP spid="40" grpId="0"/>
      <p:bldP spid="41" grpId="0"/>
      <p:bldP spid="42" grpId="0"/>
      <p:bldP spid="49" grpId="0"/>
      <p:bldP spid="50" grpId="0"/>
      <p:bldP spid="4" grpId="0" animBg="1"/>
      <p:bldP spid="51" grpId="0" animBg="1"/>
      <p:bldP spid="52" grpId="0" animBg="1"/>
      <p:bldP spid="5"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8BDAB-EA74-45A8-BE68-C52D13B81D82}"/>
              </a:ext>
            </a:extLst>
          </p:cNvPr>
          <p:cNvSpPr txBox="1"/>
          <p:nvPr/>
        </p:nvSpPr>
        <p:spPr>
          <a:xfrm>
            <a:off x="745588" y="1322363"/>
            <a:ext cx="7540283" cy="3970318"/>
          </a:xfrm>
          <a:prstGeom prst="rect">
            <a:avLst/>
          </a:prstGeom>
          <a:solidFill>
            <a:srgbClr val="00B050"/>
          </a:solidFill>
        </p:spPr>
        <p:txBody>
          <a:bodyPr wrap="square" rtlCol="0">
            <a:spAutoFit/>
          </a:bodyPr>
          <a:lstStyle/>
          <a:p>
            <a:r>
              <a:rPr lang="en-GB" sz="3600" dirty="0">
                <a:latin typeface="Comic Sans MS" panose="030F0702030302020204" pitchFamily="66" charset="0"/>
              </a:rPr>
              <a:t>Think back to yesterday’s lesson when we looked at division with remainders.  We are going to continue with this work today and make sure that we all understand what we are doing.</a:t>
            </a:r>
          </a:p>
          <a:p>
            <a:endParaRPr lang="en-GB" sz="3600" dirty="0">
              <a:latin typeface="Comic Sans MS" panose="030F0702030302020204" pitchFamily="66" charset="0"/>
            </a:endParaRPr>
          </a:p>
        </p:txBody>
      </p:sp>
    </p:spTree>
    <p:extLst>
      <p:ext uri="{BB962C8B-B14F-4D97-AF65-F5344CB8AC3E}">
        <p14:creationId xmlns:p14="http://schemas.microsoft.com/office/powerpoint/2010/main" val="89546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37E85495-709E-4EEE-8CBA-E3DC09B64789}"/>
              </a:ext>
            </a:extLst>
          </p:cNvPr>
          <p:cNvGraphicFramePr>
            <a:graphicFrameLocks noGrp="1"/>
          </p:cNvGraphicFramePr>
          <p:nvPr>
            <p:extLst>
              <p:ext uri="{D42A27DB-BD31-4B8C-83A1-F6EECF244321}">
                <p14:modId xmlns:p14="http://schemas.microsoft.com/office/powerpoint/2010/main" val="1826696131"/>
              </p:ext>
            </p:extLst>
          </p:nvPr>
        </p:nvGraphicFramePr>
        <p:xfrm>
          <a:off x="758735" y="2196763"/>
          <a:ext cx="4104000" cy="3657983"/>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19850668"/>
                    </a:ext>
                  </a:extLst>
                </a:gridCol>
                <a:gridCol w="2052000">
                  <a:extLst>
                    <a:ext uri="{9D8B030D-6E8A-4147-A177-3AD203B41FA5}">
                      <a16:colId xmlns:a16="http://schemas.microsoft.com/office/drawing/2014/main" val="3661368022"/>
                    </a:ext>
                  </a:extLst>
                </a:gridCol>
              </a:tblGrid>
              <a:tr h="588103">
                <a:tc>
                  <a:txBody>
                    <a:bodyPr/>
                    <a:lstStyle/>
                    <a:p>
                      <a:pPr algn="ctr"/>
                      <a:r>
                        <a:rPr lang="en-GB" sz="2800" b="0" dirty="0">
                          <a:solidFill>
                            <a:schemeClr val="tx1"/>
                          </a:solidFill>
                          <a:latin typeface="+mn-lt"/>
                        </a:rPr>
                        <a:t>Tens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800" b="0" dirty="0">
                          <a:solidFill>
                            <a:schemeClr val="tx1"/>
                          </a:solidFill>
                          <a:latin typeface="+mn-lt"/>
                        </a:rPr>
                        <a:t>Ones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8711200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15305"/>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17286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57321"/>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487837"/>
                  </a:ext>
                </a:extLst>
              </a:tr>
            </a:tbl>
          </a:graphicData>
        </a:graphic>
      </p:graphicFrame>
      <p:sp>
        <p:nvSpPr>
          <p:cNvPr id="36" name="TextBox 35">
            <a:extLst>
              <a:ext uri="{FF2B5EF4-FFF2-40B4-BE49-F238E27FC236}">
                <a16:creationId xmlns:a16="http://schemas.microsoft.com/office/drawing/2014/main" id="{3C76B293-16BD-4B48-BD0D-357E281C1A2A}"/>
              </a:ext>
            </a:extLst>
          </p:cNvPr>
          <p:cNvSpPr txBox="1"/>
          <p:nvPr/>
        </p:nvSpPr>
        <p:spPr>
          <a:xfrm>
            <a:off x="1069388" y="480034"/>
            <a:ext cx="1595309" cy="523220"/>
          </a:xfrm>
          <a:prstGeom prst="rect">
            <a:avLst/>
          </a:prstGeom>
          <a:noFill/>
        </p:spPr>
        <p:txBody>
          <a:bodyPr wrap="none" rtlCol="0">
            <a:spAutoFit/>
          </a:bodyPr>
          <a:lstStyle/>
          <a:p>
            <a:r>
              <a:rPr lang="en-GB" sz="2800" dirty="0"/>
              <a:t>87 </a:t>
            </a:r>
            <a:r>
              <a:rPr lang="en-GB" sz="2800" dirty="0">
                <a:latin typeface="Cambria Math" panose="02040503050406030204" pitchFamily="18" charset="0"/>
                <a:ea typeface="Cambria Math" panose="02040503050406030204" pitchFamily="18" charset="0"/>
              </a:rPr>
              <a:t>÷</a:t>
            </a:r>
            <a:r>
              <a:rPr lang="en-GB" sz="2800" dirty="0"/>
              <a:t> 4 </a:t>
            </a:r>
            <a:r>
              <a:rPr lang="en-GB" sz="2800" dirty="0">
                <a:latin typeface="Cambria Math" panose="02040503050406030204" pitchFamily="18" charset="0"/>
                <a:ea typeface="Cambria Math" panose="02040503050406030204" pitchFamily="18" charset="0"/>
              </a:rPr>
              <a:t>=</a:t>
            </a:r>
            <a:r>
              <a:rPr lang="en-GB" sz="2800" dirty="0"/>
              <a:t> </a:t>
            </a:r>
          </a:p>
        </p:txBody>
      </p:sp>
      <p:sp>
        <p:nvSpPr>
          <p:cNvPr id="41" name="TextBox 40">
            <a:extLst>
              <a:ext uri="{FF2B5EF4-FFF2-40B4-BE49-F238E27FC236}">
                <a16:creationId xmlns:a16="http://schemas.microsoft.com/office/drawing/2014/main" id="{062919AC-58A1-43AB-BF2A-1C72B6F1AC76}"/>
              </a:ext>
            </a:extLst>
          </p:cNvPr>
          <p:cNvSpPr txBox="1"/>
          <p:nvPr/>
        </p:nvSpPr>
        <p:spPr>
          <a:xfrm>
            <a:off x="2502346" y="480034"/>
            <a:ext cx="550151" cy="523220"/>
          </a:xfrm>
          <a:prstGeom prst="rect">
            <a:avLst/>
          </a:prstGeom>
          <a:noFill/>
        </p:spPr>
        <p:txBody>
          <a:bodyPr wrap="none" rtlCol="0">
            <a:spAutoFit/>
          </a:bodyPr>
          <a:lstStyle/>
          <a:p>
            <a:r>
              <a:rPr lang="en-GB" sz="2800" dirty="0">
                <a:solidFill>
                  <a:schemeClr val="accent1"/>
                </a:solidFill>
              </a:rPr>
              <a:t>21</a:t>
            </a:r>
          </a:p>
        </p:txBody>
      </p:sp>
      <p:pic>
        <p:nvPicPr>
          <p:cNvPr id="3" name="Picture 2">
            <a:extLst>
              <a:ext uri="{FF2B5EF4-FFF2-40B4-BE49-F238E27FC236}">
                <a16:creationId xmlns:a16="http://schemas.microsoft.com/office/drawing/2014/main" id="{08CD317E-4DBB-448B-8D3E-A2A5C500AB9D}"/>
              </a:ext>
            </a:extLst>
          </p:cNvPr>
          <p:cNvPicPr>
            <a:picLocks noChangeAspect="1"/>
          </p:cNvPicPr>
          <p:nvPr/>
        </p:nvPicPr>
        <p:blipFill>
          <a:blip r:embed="rId3"/>
          <a:stretch>
            <a:fillRect/>
          </a:stretch>
        </p:blipFill>
        <p:spPr>
          <a:xfrm>
            <a:off x="772195" y="1520105"/>
            <a:ext cx="594385" cy="579745"/>
          </a:xfrm>
          <a:prstGeom prst="rect">
            <a:avLst/>
          </a:prstGeom>
        </p:spPr>
      </p:pic>
      <p:pic>
        <p:nvPicPr>
          <p:cNvPr id="5" name="Picture 4">
            <a:extLst>
              <a:ext uri="{FF2B5EF4-FFF2-40B4-BE49-F238E27FC236}">
                <a16:creationId xmlns:a16="http://schemas.microsoft.com/office/drawing/2014/main" id="{0E456CD3-64EC-49B8-AE0D-068B7FE486D0}"/>
              </a:ext>
            </a:extLst>
          </p:cNvPr>
          <p:cNvPicPr>
            <a:picLocks noChangeAspect="1"/>
          </p:cNvPicPr>
          <p:nvPr/>
        </p:nvPicPr>
        <p:blipFill>
          <a:blip r:embed="rId4"/>
          <a:stretch>
            <a:fillRect/>
          </a:stretch>
        </p:blipFill>
        <p:spPr>
          <a:xfrm>
            <a:off x="772195" y="1003254"/>
            <a:ext cx="594385" cy="579745"/>
          </a:xfrm>
          <a:prstGeom prst="rect">
            <a:avLst/>
          </a:prstGeom>
        </p:spPr>
      </p:pic>
      <p:pic>
        <p:nvPicPr>
          <p:cNvPr id="13" name="Picture 12">
            <a:extLst>
              <a:ext uri="{FF2B5EF4-FFF2-40B4-BE49-F238E27FC236}">
                <a16:creationId xmlns:a16="http://schemas.microsoft.com/office/drawing/2014/main" id="{F8925033-1504-41D7-8C83-06C7B7062BEB}"/>
              </a:ext>
            </a:extLst>
          </p:cNvPr>
          <p:cNvPicPr>
            <a:picLocks noChangeAspect="1"/>
          </p:cNvPicPr>
          <p:nvPr/>
        </p:nvPicPr>
        <p:blipFill>
          <a:blip r:embed="rId4"/>
          <a:stretch>
            <a:fillRect/>
          </a:stretch>
        </p:blipFill>
        <p:spPr>
          <a:xfrm>
            <a:off x="1274791" y="1003254"/>
            <a:ext cx="594385" cy="579745"/>
          </a:xfrm>
          <a:prstGeom prst="rect">
            <a:avLst/>
          </a:prstGeom>
        </p:spPr>
      </p:pic>
      <p:pic>
        <p:nvPicPr>
          <p:cNvPr id="14" name="Picture 13">
            <a:extLst>
              <a:ext uri="{FF2B5EF4-FFF2-40B4-BE49-F238E27FC236}">
                <a16:creationId xmlns:a16="http://schemas.microsoft.com/office/drawing/2014/main" id="{4CB473A4-CB7F-48BC-9D9E-FE3440F9ABD1}"/>
              </a:ext>
            </a:extLst>
          </p:cNvPr>
          <p:cNvPicPr>
            <a:picLocks noChangeAspect="1"/>
          </p:cNvPicPr>
          <p:nvPr/>
        </p:nvPicPr>
        <p:blipFill>
          <a:blip r:embed="rId4"/>
          <a:stretch>
            <a:fillRect/>
          </a:stretch>
        </p:blipFill>
        <p:spPr>
          <a:xfrm>
            <a:off x="1777387" y="1003254"/>
            <a:ext cx="594385" cy="579745"/>
          </a:xfrm>
          <a:prstGeom prst="rect">
            <a:avLst/>
          </a:prstGeom>
        </p:spPr>
      </p:pic>
      <p:pic>
        <p:nvPicPr>
          <p:cNvPr id="15" name="Picture 14">
            <a:extLst>
              <a:ext uri="{FF2B5EF4-FFF2-40B4-BE49-F238E27FC236}">
                <a16:creationId xmlns:a16="http://schemas.microsoft.com/office/drawing/2014/main" id="{ED7D4911-2CF3-4852-B8A3-CA50345CB6DA}"/>
              </a:ext>
            </a:extLst>
          </p:cNvPr>
          <p:cNvPicPr>
            <a:picLocks noChangeAspect="1"/>
          </p:cNvPicPr>
          <p:nvPr/>
        </p:nvPicPr>
        <p:blipFill>
          <a:blip r:embed="rId4"/>
          <a:stretch>
            <a:fillRect/>
          </a:stretch>
        </p:blipFill>
        <p:spPr>
          <a:xfrm>
            <a:off x="2279983" y="1003254"/>
            <a:ext cx="594385" cy="579745"/>
          </a:xfrm>
          <a:prstGeom prst="rect">
            <a:avLst/>
          </a:prstGeom>
        </p:spPr>
      </p:pic>
      <p:pic>
        <p:nvPicPr>
          <p:cNvPr id="16" name="Picture 15">
            <a:extLst>
              <a:ext uri="{FF2B5EF4-FFF2-40B4-BE49-F238E27FC236}">
                <a16:creationId xmlns:a16="http://schemas.microsoft.com/office/drawing/2014/main" id="{30B47A26-7300-46E6-82A8-C340FE39373F}"/>
              </a:ext>
            </a:extLst>
          </p:cNvPr>
          <p:cNvPicPr>
            <a:picLocks noChangeAspect="1"/>
          </p:cNvPicPr>
          <p:nvPr/>
        </p:nvPicPr>
        <p:blipFill>
          <a:blip r:embed="rId4"/>
          <a:stretch>
            <a:fillRect/>
          </a:stretch>
        </p:blipFill>
        <p:spPr>
          <a:xfrm>
            <a:off x="2782579" y="1003254"/>
            <a:ext cx="594385" cy="579745"/>
          </a:xfrm>
          <a:prstGeom prst="rect">
            <a:avLst/>
          </a:prstGeom>
        </p:spPr>
      </p:pic>
      <p:pic>
        <p:nvPicPr>
          <p:cNvPr id="17" name="Picture 16">
            <a:extLst>
              <a:ext uri="{FF2B5EF4-FFF2-40B4-BE49-F238E27FC236}">
                <a16:creationId xmlns:a16="http://schemas.microsoft.com/office/drawing/2014/main" id="{0BD310A3-5AA2-4ACD-99A3-33BD1CF4519D}"/>
              </a:ext>
            </a:extLst>
          </p:cNvPr>
          <p:cNvPicPr>
            <a:picLocks noChangeAspect="1"/>
          </p:cNvPicPr>
          <p:nvPr/>
        </p:nvPicPr>
        <p:blipFill>
          <a:blip r:embed="rId4"/>
          <a:stretch>
            <a:fillRect/>
          </a:stretch>
        </p:blipFill>
        <p:spPr>
          <a:xfrm>
            <a:off x="3285175" y="1003254"/>
            <a:ext cx="594385" cy="579745"/>
          </a:xfrm>
          <a:prstGeom prst="rect">
            <a:avLst/>
          </a:prstGeom>
        </p:spPr>
      </p:pic>
      <p:pic>
        <p:nvPicPr>
          <p:cNvPr id="18" name="Picture 17">
            <a:extLst>
              <a:ext uri="{FF2B5EF4-FFF2-40B4-BE49-F238E27FC236}">
                <a16:creationId xmlns:a16="http://schemas.microsoft.com/office/drawing/2014/main" id="{0DAE0BC9-2AD4-4595-A816-DEE33C187150}"/>
              </a:ext>
            </a:extLst>
          </p:cNvPr>
          <p:cNvPicPr>
            <a:picLocks noChangeAspect="1"/>
          </p:cNvPicPr>
          <p:nvPr/>
        </p:nvPicPr>
        <p:blipFill>
          <a:blip r:embed="rId4"/>
          <a:stretch>
            <a:fillRect/>
          </a:stretch>
        </p:blipFill>
        <p:spPr>
          <a:xfrm>
            <a:off x="3787771" y="1003254"/>
            <a:ext cx="594385" cy="579745"/>
          </a:xfrm>
          <a:prstGeom prst="rect">
            <a:avLst/>
          </a:prstGeom>
        </p:spPr>
      </p:pic>
      <p:pic>
        <p:nvPicPr>
          <p:cNvPr id="19" name="Picture 18">
            <a:extLst>
              <a:ext uri="{FF2B5EF4-FFF2-40B4-BE49-F238E27FC236}">
                <a16:creationId xmlns:a16="http://schemas.microsoft.com/office/drawing/2014/main" id="{10672AD4-4A8A-4C1E-8BCD-E01759F78AC3}"/>
              </a:ext>
            </a:extLst>
          </p:cNvPr>
          <p:cNvPicPr>
            <a:picLocks noChangeAspect="1"/>
          </p:cNvPicPr>
          <p:nvPr/>
        </p:nvPicPr>
        <p:blipFill>
          <a:blip r:embed="rId3"/>
          <a:stretch>
            <a:fillRect/>
          </a:stretch>
        </p:blipFill>
        <p:spPr>
          <a:xfrm>
            <a:off x="1274791" y="1520104"/>
            <a:ext cx="594385" cy="579745"/>
          </a:xfrm>
          <a:prstGeom prst="rect">
            <a:avLst/>
          </a:prstGeom>
        </p:spPr>
      </p:pic>
      <p:pic>
        <p:nvPicPr>
          <p:cNvPr id="20" name="Picture 19">
            <a:extLst>
              <a:ext uri="{FF2B5EF4-FFF2-40B4-BE49-F238E27FC236}">
                <a16:creationId xmlns:a16="http://schemas.microsoft.com/office/drawing/2014/main" id="{693A4B15-3BFC-4935-A4B9-8F81D7840356}"/>
              </a:ext>
            </a:extLst>
          </p:cNvPr>
          <p:cNvPicPr>
            <a:picLocks noChangeAspect="1"/>
          </p:cNvPicPr>
          <p:nvPr/>
        </p:nvPicPr>
        <p:blipFill>
          <a:blip r:embed="rId3"/>
          <a:stretch>
            <a:fillRect/>
          </a:stretch>
        </p:blipFill>
        <p:spPr>
          <a:xfrm>
            <a:off x="1777387" y="1520103"/>
            <a:ext cx="594385" cy="579745"/>
          </a:xfrm>
          <a:prstGeom prst="rect">
            <a:avLst/>
          </a:prstGeom>
        </p:spPr>
      </p:pic>
      <p:sp>
        <p:nvSpPr>
          <p:cNvPr id="48" name="TextBox 47">
            <a:extLst>
              <a:ext uri="{FF2B5EF4-FFF2-40B4-BE49-F238E27FC236}">
                <a16:creationId xmlns:a16="http://schemas.microsoft.com/office/drawing/2014/main" id="{F93ABCC1-CA80-4260-B5C8-0F1DEED0AB74}"/>
              </a:ext>
            </a:extLst>
          </p:cNvPr>
          <p:cNvSpPr txBox="1"/>
          <p:nvPr/>
        </p:nvSpPr>
        <p:spPr>
          <a:xfrm>
            <a:off x="2961890" y="476846"/>
            <a:ext cx="2037866" cy="523220"/>
          </a:xfrm>
          <a:prstGeom prst="rect">
            <a:avLst/>
          </a:prstGeom>
          <a:noFill/>
        </p:spPr>
        <p:txBody>
          <a:bodyPr wrap="none" rtlCol="0">
            <a:spAutoFit/>
          </a:bodyPr>
          <a:lstStyle/>
          <a:p>
            <a:r>
              <a:rPr lang="en-GB" sz="2800" dirty="0">
                <a:solidFill>
                  <a:schemeClr val="accent1"/>
                </a:solidFill>
              </a:rPr>
              <a:t>remainder 3</a:t>
            </a:r>
          </a:p>
        </p:txBody>
      </p:sp>
      <p:pic>
        <p:nvPicPr>
          <p:cNvPr id="26" name="Picture 25">
            <a:extLst>
              <a:ext uri="{FF2B5EF4-FFF2-40B4-BE49-F238E27FC236}">
                <a16:creationId xmlns:a16="http://schemas.microsoft.com/office/drawing/2014/main" id="{3AABBF23-C053-448A-8BB6-C329A3E67C28}"/>
              </a:ext>
            </a:extLst>
          </p:cNvPr>
          <p:cNvPicPr>
            <a:picLocks noChangeAspect="1"/>
          </p:cNvPicPr>
          <p:nvPr/>
        </p:nvPicPr>
        <p:blipFill>
          <a:blip r:embed="rId4"/>
          <a:stretch>
            <a:fillRect/>
          </a:stretch>
        </p:blipFill>
        <p:spPr>
          <a:xfrm>
            <a:off x="4290367" y="1003254"/>
            <a:ext cx="594385" cy="579745"/>
          </a:xfrm>
          <a:prstGeom prst="rect">
            <a:avLst/>
          </a:prstGeom>
        </p:spPr>
      </p:pic>
      <p:pic>
        <p:nvPicPr>
          <p:cNvPr id="27" name="Picture 26">
            <a:extLst>
              <a:ext uri="{FF2B5EF4-FFF2-40B4-BE49-F238E27FC236}">
                <a16:creationId xmlns:a16="http://schemas.microsoft.com/office/drawing/2014/main" id="{B4A29E76-1B32-4C00-B2D4-4B748A3D6077}"/>
              </a:ext>
            </a:extLst>
          </p:cNvPr>
          <p:cNvPicPr>
            <a:picLocks noChangeAspect="1"/>
          </p:cNvPicPr>
          <p:nvPr/>
        </p:nvPicPr>
        <p:blipFill>
          <a:blip r:embed="rId3"/>
          <a:stretch>
            <a:fillRect/>
          </a:stretch>
        </p:blipFill>
        <p:spPr>
          <a:xfrm>
            <a:off x="2279983" y="1520105"/>
            <a:ext cx="594385" cy="579745"/>
          </a:xfrm>
          <a:prstGeom prst="rect">
            <a:avLst/>
          </a:prstGeom>
        </p:spPr>
      </p:pic>
      <p:pic>
        <p:nvPicPr>
          <p:cNvPr id="28" name="Picture 27">
            <a:extLst>
              <a:ext uri="{FF2B5EF4-FFF2-40B4-BE49-F238E27FC236}">
                <a16:creationId xmlns:a16="http://schemas.microsoft.com/office/drawing/2014/main" id="{CF42CB21-3921-4C18-886E-1FAD91BE3F06}"/>
              </a:ext>
            </a:extLst>
          </p:cNvPr>
          <p:cNvPicPr>
            <a:picLocks noChangeAspect="1"/>
          </p:cNvPicPr>
          <p:nvPr/>
        </p:nvPicPr>
        <p:blipFill>
          <a:blip r:embed="rId3"/>
          <a:stretch>
            <a:fillRect/>
          </a:stretch>
        </p:blipFill>
        <p:spPr>
          <a:xfrm>
            <a:off x="2782579" y="1520104"/>
            <a:ext cx="594385" cy="579745"/>
          </a:xfrm>
          <a:prstGeom prst="rect">
            <a:avLst/>
          </a:prstGeom>
        </p:spPr>
      </p:pic>
      <p:pic>
        <p:nvPicPr>
          <p:cNvPr id="29" name="Picture 28">
            <a:extLst>
              <a:ext uri="{FF2B5EF4-FFF2-40B4-BE49-F238E27FC236}">
                <a16:creationId xmlns:a16="http://schemas.microsoft.com/office/drawing/2014/main" id="{55D8A968-FF95-42B4-8F59-9E6BD0E79594}"/>
              </a:ext>
            </a:extLst>
          </p:cNvPr>
          <p:cNvPicPr>
            <a:picLocks noChangeAspect="1"/>
          </p:cNvPicPr>
          <p:nvPr/>
        </p:nvPicPr>
        <p:blipFill>
          <a:blip r:embed="rId3"/>
          <a:stretch>
            <a:fillRect/>
          </a:stretch>
        </p:blipFill>
        <p:spPr>
          <a:xfrm>
            <a:off x="3285175" y="1520103"/>
            <a:ext cx="594385" cy="579745"/>
          </a:xfrm>
          <a:prstGeom prst="rect">
            <a:avLst/>
          </a:prstGeom>
        </p:spPr>
      </p:pic>
      <p:pic>
        <p:nvPicPr>
          <p:cNvPr id="30" name="Picture 29">
            <a:extLst>
              <a:ext uri="{FF2B5EF4-FFF2-40B4-BE49-F238E27FC236}">
                <a16:creationId xmlns:a16="http://schemas.microsoft.com/office/drawing/2014/main" id="{CA43A075-B1B4-48DA-9923-32EAC4A75934}"/>
              </a:ext>
            </a:extLst>
          </p:cNvPr>
          <p:cNvPicPr>
            <a:picLocks noChangeAspect="1"/>
          </p:cNvPicPr>
          <p:nvPr/>
        </p:nvPicPr>
        <p:blipFill>
          <a:blip r:embed="rId3"/>
          <a:stretch>
            <a:fillRect/>
          </a:stretch>
        </p:blipFill>
        <p:spPr>
          <a:xfrm>
            <a:off x="3787771" y="1520101"/>
            <a:ext cx="594385" cy="579745"/>
          </a:xfrm>
          <a:prstGeom prst="rect">
            <a:avLst/>
          </a:prstGeom>
        </p:spPr>
      </p:pic>
      <p:pic>
        <p:nvPicPr>
          <p:cNvPr id="4" name="Picture 3">
            <a:extLst>
              <a:ext uri="{FF2B5EF4-FFF2-40B4-BE49-F238E27FC236}">
                <a16:creationId xmlns:a16="http://schemas.microsoft.com/office/drawing/2014/main" id="{A62D24DF-555D-42B2-96F3-0FADC071775B}"/>
              </a:ext>
            </a:extLst>
          </p:cNvPr>
          <p:cNvPicPr>
            <a:picLocks noChangeAspect="1"/>
          </p:cNvPicPr>
          <p:nvPr/>
        </p:nvPicPr>
        <p:blipFill>
          <a:blip r:embed="rId5"/>
          <a:stretch>
            <a:fillRect/>
          </a:stretch>
        </p:blipFill>
        <p:spPr>
          <a:xfrm>
            <a:off x="5790043" y="1000066"/>
            <a:ext cx="2020528" cy="2022710"/>
          </a:xfrm>
          <a:prstGeom prst="rect">
            <a:avLst/>
          </a:prstGeom>
        </p:spPr>
      </p:pic>
      <p:sp>
        <p:nvSpPr>
          <p:cNvPr id="33" name="TextBox 32">
            <a:extLst>
              <a:ext uri="{FF2B5EF4-FFF2-40B4-BE49-F238E27FC236}">
                <a16:creationId xmlns:a16="http://schemas.microsoft.com/office/drawing/2014/main" id="{A9CF283B-983E-47E9-9FFB-21BF11A75CD5}"/>
              </a:ext>
            </a:extLst>
          </p:cNvPr>
          <p:cNvSpPr txBox="1"/>
          <p:nvPr/>
        </p:nvSpPr>
        <p:spPr>
          <a:xfrm>
            <a:off x="6534379" y="1167378"/>
            <a:ext cx="550151" cy="523220"/>
          </a:xfrm>
          <a:prstGeom prst="rect">
            <a:avLst/>
          </a:prstGeom>
          <a:noFill/>
        </p:spPr>
        <p:txBody>
          <a:bodyPr wrap="none" rtlCol="0">
            <a:spAutoFit/>
          </a:bodyPr>
          <a:lstStyle/>
          <a:p>
            <a:pPr algn="ctr"/>
            <a:r>
              <a:rPr lang="en-GB" sz="2800" dirty="0"/>
              <a:t>87</a:t>
            </a:r>
          </a:p>
        </p:txBody>
      </p:sp>
      <p:sp>
        <p:nvSpPr>
          <p:cNvPr id="38" name="TextBox 37">
            <a:extLst>
              <a:ext uri="{FF2B5EF4-FFF2-40B4-BE49-F238E27FC236}">
                <a16:creationId xmlns:a16="http://schemas.microsoft.com/office/drawing/2014/main" id="{BB81F374-7AFB-4F0F-930C-0C0C21F074B3}"/>
              </a:ext>
            </a:extLst>
          </p:cNvPr>
          <p:cNvSpPr txBox="1"/>
          <p:nvPr/>
        </p:nvSpPr>
        <p:spPr>
          <a:xfrm>
            <a:off x="5960780" y="2317599"/>
            <a:ext cx="550151" cy="523220"/>
          </a:xfrm>
          <a:prstGeom prst="rect">
            <a:avLst/>
          </a:prstGeom>
          <a:noFill/>
        </p:spPr>
        <p:txBody>
          <a:bodyPr wrap="none" rtlCol="0">
            <a:spAutoFit/>
          </a:bodyPr>
          <a:lstStyle/>
          <a:p>
            <a:pPr algn="ctr"/>
            <a:r>
              <a:rPr lang="en-GB" sz="2800" dirty="0"/>
              <a:t>80</a:t>
            </a:r>
          </a:p>
        </p:txBody>
      </p:sp>
      <p:sp>
        <p:nvSpPr>
          <p:cNvPr id="49" name="TextBox 48">
            <a:extLst>
              <a:ext uri="{FF2B5EF4-FFF2-40B4-BE49-F238E27FC236}">
                <a16:creationId xmlns:a16="http://schemas.microsoft.com/office/drawing/2014/main" id="{5DED30C2-376C-4E76-9CDE-AD3A2006DE18}"/>
              </a:ext>
            </a:extLst>
          </p:cNvPr>
          <p:cNvSpPr txBox="1"/>
          <p:nvPr/>
        </p:nvSpPr>
        <p:spPr>
          <a:xfrm>
            <a:off x="7191483" y="2317599"/>
            <a:ext cx="367408" cy="523220"/>
          </a:xfrm>
          <a:prstGeom prst="rect">
            <a:avLst/>
          </a:prstGeom>
          <a:noFill/>
        </p:spPr>
        <p:txBody>
          <a:bodyPr wrap="none" rtlCol="0">
            <a:spAutoFit/>
          </a:bodyPr>
          <a:lstStyle/>
          <a:p>
            <a:pPr algn="ctr"/>
            <a:r>
              <a:rPr lang="en-GB" sz="2800" dirty="0"/>
              <a:t>7</a:t>
            </a:r>
          </a:p>
        </p:txBody>
      </p:sp>
      <p:cxnSp>
        <p:nvCxnSpPr>
          <p:cNvPr id="7" name="Straight Arrow Connector 6">
            <a:extLst>
              <a:ext uri="{FF2B5EF4-FFF2-40B4-BE49-F238E27FC236}">
                <a16:creationId xmlns:a16="http://schemas.microsoft.com/office/drawing/2014/main" id="{B49BA83F-516B-4A59-B9F6-2952BB36EA0D}"/>
              </a:ext>
            </a:extLst>
          </p:cNvPr>
          <p:cNvCxnSpPr/>
          <p:nvPr/>
        </p:nvCxnSpPr>
        <p:spPr>
          <a:xfrm>
            <a:off x="6235855" y="3016914"/>
            <a:ext cx="0" cy="5762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10F49DD-1F17-4A1F-A9DF-C7B3BACAF52E}"/>
              </a:ext>
            </a:extLst>
          </p:cNvPr>
          <p:cNvCxnSpPr/>
          <p:nvPr/>
        </p:nvCxnSpPr>
        <p:spPr>
          <a:xfrm>
            <a:off x="7374365" y="3011051"/>
            <a:ext cx="0" cy="5762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8F5F3C4-3B39-45E1-B650-A9A0842B59D6}"/>
                  </a:ext>
                </a:extLst>
              </p:cNvPr>
              <p:cNvSpPr txBox="1"/>
              <p:nvPr/>
            </p:nvSpPr>
            <p:spPr>
              <a:xfrm>
                <a:off x="6152499" y="2993219"/>
                <a:ext cx="716863" cy="523220"/>
              </a:xfrm>
              <a:prstGeom prst="rect">
                <a:avLst/>
              </a:prstGeom>
              <a:noFill/>
            </p:spPr>
            <p:txBody>
              <a:bodyPr wrap="none" rtlCol="0">
                <a:spAutoFit/>
              </a:bodyPr>
              <a:lstStyle/>
              <a:p>
                <a:pPr algn="ct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4</a:t>
                </a:r>
              </a:p>
            </p:txBody>
          </p:sp>
        </mc:Choice>
        <mc:Fallback xmlns="">
          <p:sp>
            <p:nvSpPr>
              <p:cNvPr id="51" name="TextBox 50">
                <a:extLst>
                  <a:ext uri="{FF2B5EF4-FFF2-40B4-BE49-F238E27FC236}">
                    <a16:creationId xmlns:a16="http://schemas.microsoft.com/office/drawing/2014/main" id="{D8F5F3C4-3B39-45E1-B650-A9A0842B59D6}"/>
                  </a:ext>
                </a:extLst>
              </p:cNvPr>
              <p:cNvSpPr txBox="1">
                <a:spLocks noRot="1" noChangeAspect="1" noMove="1" noResize="1" noEditPoints="1" noAdjustHandles="1" noChangeArrowheads="1" noChangeShapeType="1" noTextEdit="1"/>
              </p:cNvSpPr>
              <p:nvPr/>
            </p:nvSpPr>
            <p:spPr>
              <a:xfrm>
                <a:off x="6152499" y="2993219"/>
                <a:ext cx="716863" cy="523220"/>
              </a:xfrm>
              <a:prstGeom prst="rect">
                <a:avLst/>
              </a:prstGeom>
              <a:blipFill>
                <a:blip r:embed="rId8"/>
                <a:stretch>
                  <a:fillRect t="-10465" r="-1610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B391A56-7BD8-41C6-84FA-057EDBF71DBF}"/>
                  </a:ext>
                </a:extLst>
              </p:cNvPr>
              <p:cNvSpPr txBox="1"/>
              <p:nvPr/>
            </p:nvSpPr>
            <p:spPr>
              <a:xfrm>
                <a:off x="7308739" y="2993219"/>
                <a:ext cx="716863" cy="523220"/>
              </a:xfrm>
              <a:prstGeom prst="rect">
                <a:avLst/>
              </a:prstGeom>
              <a:noFill/>
            </p:spPr>
            <p:txBody>
              <a:bodyPr wrap="none" rtlCol="0">
                <a:spAutoFit/>
              </a:bodyPr>
              <a:lstStyle/>
              <a:p>
                <a:pPr algn="ct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4</a:t>
                </a:r>
              </a:p>
            </p:txBody>
          </p:sp>
        </mc:Choice>
        <mc:Fallback xmlns="">
          <p:sp>
            <p:nvSpPr>
              <p:cNvPr id="52" name="TextBox 51">
                <a:extLst>
                  <a:ext uri="{FF2B5EF4-FFF2-40B4-BE49-F238E27FC236}">
                    <a16:creationId xmlns:a16="http://schemas.microsoft.com/office/drawing/2014/main" id="{CB391A56-7BD8-41C6-84FA-057EDBF71DBF}"/>
                  </a:ext>
                </a:extLst>
              </p:cNvPr>
              <p:cNvSpPr txBox="1">
                <a:spLocks noRot="1" noChangeAspect="1" noMove="1" noResize="1" noEditPoints="1" noAdjustHandles="1" noChangeArrowheads="1" noChangeShapeType="1" noTextEdit="1"/>
              </p:cNvSpPr>
              <p:nvPr/>
            </p:nvSpPr>
            <p:spPr>
              <a:xfrm>
                <a:off x="7308739" y="2993219"/>
                <a:ext cx="716863" cy="523220"/>
              </a:xfrm>
              <a:prstGeom prst="rect">
                <a:avLst/>
              </a:prstGeom>
              <a:blipFill>
                <a:blip r:embed="rId9"/>
                <a:stretch>
                  <a:fillRect t="-10465" r="-15254" b="-32558"/>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F3E57F07-FBDB-43FF-8B91-55E46C569BFC}"/>
              </a:ext>
            </a:extLst>
          </p:cNvPr>
          <p:cNvSpPr txBox="1"/>
          <p:nvPr/>
        </p:nvSpPr>
        <p:spPr>
          <a:xfrm>
            <a:off x="5960779" y="3587260"/>
            <a:ext cx="550151" cy="523220"/>
          </a:xfrm>
          <a:prstGeom prst="rect">
            <a:avLst/>
          </a:prstGeom>
          <a:noFill/>
        </p:spPr>
        <p:txBody>
          <a:bodyPr wrap="none" rtlCol="0">
            <a:spAutoFit/>
          </a:bodyPr>
          <a:lstStyle/>
          <a:p>
            <a:pPr algn="ctr"/>
            <a:r>
              <a:rPr lang="en-GB" sz="2800" dirty="0"/>
              <a:t>20</a:t>
            </a:r>
          </a:p>
        </p:txBody>
      </p:sp>
      <p:sp>
        <p:nvSpPr>
          <p:cNvPr id="54" name="TextBox 53">
            <a:extLst>
              <a:ext uri="{FF2B5EF4-FFF2-40B4-BE49-F238E27FC236}">
                <a16:creationId xmlns:a16="http://schemas.microsoft.com/office/drawing/2014/main" id="{343217BE-773D-4815-ACDB-6361DCCC746B}"/>
              </a:ext>
            </a:extLst>
          </p:cNvPr>
          <p:cNvSpPr txBox="1"/>
          <p:nvPr/>
        </p:nvSpPr>
        <p:spPr>
          <a:xfrm>
            <a:off x="6955019" y="3587260"/>
            <a:ext cx="838692" cy="523220"/>
          </a:xfrm>
          <a:prstGeom prst="rect">
            <a:avLst/>
          </a:prstGeom>
          <a:noFill/>
        </p:spPr>
        <p:txBody>
          <a:bodyPr wrap="none" rtlCol="0">
            <a:spAutoFit/>
          </a:bodyPr>
          <a:lstStyle/>
          <a:p>
            <a:pPr algn="ctr"/>
            <a:r>
              <a:rPr lang="en-GB" sz="2800" dirty="0"/>
              <a:t>1 r 3</a:t>
            </a:r>
          </a:p>
        </p:txBody>
      </p:sp>
    </p:spTree>
    <p:custDataLst>
      <p:tags r:id="rId1"/>
    </p:custDataLst>
    <p:extLst>
      <p:ext uri="{BB962C8B-B14F-4D97-AF65-F5344CB8AC3E}">
        <p14:creationId xmlns:p14="http://schemas.microsoft.com/office/powerpoint/2010/main" val="8242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0-#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10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2.77778E-7 4.07407E-6 L 0.04028 0.27129 " pathEditMode="relative" rAng="0" ptsTypes="AA">
                                      <p:cBhvr>
                                        <p:cTn id="73" dur="750" fill="hold"/>
                                        <p:tgtEl>
                                          <p:spTgt spid="5"/>
                                        </p:tgtEl>
                                        <p:attrNameLst>
                                          <p:attrName>ppt_x</p:attrName>
                                          <p:attrName>ppt_y</p:attrName>
                                        </p:attrNameLst>
                                      </p:cBhvr>
                                      <p:rCtr x="2014" y="13565"/>
                                    </p:animMotion>
                                  </p:childTnLst>
                                </p:cTn>
                              </p:par>
                            </p:childTnLst>
                          </p:cTn>
                        </p:par>
                        <p:par>
                          <p:cTn id="74" fill="hold">
                            <p:stCondLst>
                              <p:cond delay="750"/>
                            </p:stCondLst>
                            <p:childTnLst>
                              <p:par>
                                <p:cTn id="75" presetID="42" presetClass="path" presetSubtype="0" accel="50000" decel="50000" fill="hold" nodeType="afterEffect">
                                  <p:stCondLst>
                                    <p:cond delay="0"/>
                                  </p:stCondLst>
                                  <p:childTnLst>
                                    <p:animMotion origin="layout" path="M 5E-6 4.07407E-6 L -0.01546 0.3824 " pathEditMode="relative" rAng="0" ptsTypes="AA">
                                      <p:cBhvr>
                                        <p:cTn id="76" dur="750" fill="hold"/>
                                        <p:tgtEl>
                                          <p:spTgt spid="13"/>
                                        </p:tgtEl>
                                        <p:attrNameLst>
                                          <p:attrName>ppt_x</p:attrName>
                                          <p:attrName>ppt_y</p:attrName>
                                        </p:attrNameLst>
                                      </p:cBhvr>
                                      <p:rCtr x="-781" y="19120"/>
                                    </p:animMotion>
                                  </p:childTnLst>
                                </p:cTn>
                              </p:par>
                            </p:childTnLst>
                          </p:cTn>
                        </p:par>
                        <p:par>
                          <p:cTn id="77" fill="hold">
                            <p:stCondLst>
                              <p:cond delay="1500"/>
                            </p:stCondLst>
                            <p:childTnLst>
                              <p:par>
                                <p:cTn id="78" presetID="42" presetClass="path" presetSubtype="0" accel="50000" decel="50000" fill="hold" nodeType="afterEffect">
                                  <p:stCondLst>
                                    <p:cond delay="0"/>
                                  </p:stCondLst>
                                  <p:childTnLst>
                                    <p:animMotion origin="layout" path="M 2.77778E-7 4.07407E-6 L -0.07049 0.49699 " pathEditMode="relative" rAng="0" ptsTypes="AA">
                                      <p:cBhvr>
                                        <p:cTn id="79" dur="750" fill="hold"/>
                                        <p:tgtEl>
                                          <p:spTgt spid="14"/>
                                        </p:tgtEl>
                                        <p:attrNameLst>
                                          <p:attrName>ppt_x</p:attrName>
                                          <p:attrName>ppt_y</p:attrName>
                                        </p:attrNameLst>
                                      </p:cBhvr>
                                      <p:rCtr x="-3524" y="24838"/>
                                    </p:animMotion>
                                  </p:childTnLst>
                                </p:cTn>
                              </p:par>
                            </p:childTnLst>
                          </p:cTn>
                        </p:par>
                        <p:par>
                          <p:cTn id="80" fill="hold">
                            <p:stCondLst>
                              <p:cond delay="2250"/>
                            </p:stCondLst>
                            <p:childTnLst>
                              <p:par>
                                <p:cTn id="81" presetID="42" presetClass="path" presetSubtype="0" accel="50000" decel="50000" fill="hold" nodeType="afterEffect">
                                  <p:stCondLst>
                                    <p:cond delay="0"/>
                                  </p:stCondLst>
                                  <p:childTnLst>
                                    <p:animMotion origin="layout" path="M -8.33333E-7 4.07407E-6 L -0.12604 0.61319 " pathEditMode="relative" rAng="0" ptsTypes="AA">
                                      <p:cBhvr>
                                        <p:cTn id="82" dur="750" fill="hold"/>
                                        <p:tgtEl>
                                          <p:spTgt spid="15"/>
                                        </p:tgtEl>
                                        <p:attrNameLst>
                                          <p:attrName>ppt_x</p:attrName>
                                          <p:attrName>ppt_y</p:attrName>
                                        </p:attrNameLst>
                                      </p:cBhvr>
                                      <p:rCtr x="-6302" y="30648"/>
                                    </p:animMotion>
                                  </p:childTnLst>
                                </p:cTn>
                              </p:par>
                            </p:childTnLst>
                          </p:cTn>
                        </p:par>
                        <p:par>
                          <p:cTn id="83" fill="hold">
                            <p:stCondLst>
                              <p:cond delay="3000"/>
                            </p:stCondLst>
                            <p:childTnLst>
                              <p:par>
                                <p:cTn id="84" presetID="42" presetClass="path" presetSubtype="0" accel="50000" decel="50000" fill="hold" nodeType="afterEffect">
                                  <p:stCondLst>
                                    <p:cond delay="0"/>
                                  </p:stCondLst>
                                  <p:childTnLst>
                                    <p:animMotion origin="layout" path="M 4.44444E-6 4.07407E-6 L -0.1099 0.26967 " pathEditMode="relative" rAng="0" ptsTypes="AA">
                                      <p:cBhvr>
                                        <p:cTn id="85" dur="750" fill="hold"/>
                                        <p:tgtEl>
                                          <p:spTgt spid="16"/>
                                        </p:tgtEl>
                                        <p:attrNameLst>
                                          <p:attrName>ppt_x</p:attrName>
                                          <p:attrName>ppt_y</p:attrName>
                                        </p:attrNameLst>
                                      </p:cBhvr>
                                      <p:rCtr x="-5503" y="13472"/>
                                    </p:animMotion>
                                  </p:childTnLst>
                                </p:cTn>
                              </p:par>
                              <p:par>
                                <p:cTn id="86" presetID="42" presetClass="path" presetSubtype="0" accel="50000" decel="50000" fill="hold" nodeType="withEffect">
                                  <p:stCondLst>
                                    <p:cond delay="0"/>
                                  </p:stCondLst>
                                  <p:childTnLst>
                                    <p:animMotion origin="layout" path="M 3.33333E-6 4.07407E-6 L -0.16476 0.3824 " pathEditMode="relative" rAng="0" ptsTypes="AA">
                                      <p:cBhvr>
                                        <p:cTn id="87" dur="750" fill="hold"/>
                                        <p:tgtEl>
                                          <p:spTgt spid="17"/>
                                        </p:tgtEl>
                                        <p:attrNameLst>
                                          <p:attrName>ppt_x</p:attrName>
                                          <p:attrName>ppt_y</p:attrName>
                                        </p:attrNameLst>
                                      </p:cBhvr>
                                      <p:rCtr x="-8247" y="19120"/>
                                    </p:animMotion>
                                  </p:childTnLst>
                                </p:cTn>
                              </p:par>
                              <p:par>
                                <p:cTn id="88" presetID="42" presetClass="path" presetSubtype="0" accel="50000" decel="50000" fill="hold" nodeType="withEffect">
                                  <p:stCondLst>
                                    <p:cond delay="0"/>
                                  </p:stCondLst>
                                  <p:childTnLst>
                                    <p:animMotion origin="layout" path="M -1.38889E-6 4.07407E-6 L -0.21979 0.49791 " pathEditMode="relative" rAng="0" ptsTypes="AA">
                                      <p:cBhvr>
                                        <p:cTn id="89" dur="750" fill="hold"/>
                                        <p:tgtEl>
                                          <p:spTgt spid="18"/>
                                        </p:tgtEl>
                                        <p:attrNameLst>
                                          <p:attrName>ppt_x</p:attrName>
                                          <p:attrName>ppt_y</p:attrName>
                                        </p:attrNameLst>
                                      </p:cBhvr>
                                      <p:rCtr x="-10990" y="24884"/>
                                    </p:animMotion>
                                  </p:childTnLst>
                                </p:cTn>
                              </p:par>
                              <p:par>
                                <p:cTn id="90" presetID="42" presetClass="path" presetSubtype="0" accel="50000" decel="50000" fill="hold" nodeType="withEffect">
                                  <p:stCondLst>
                                    <p:cond delay="0"/>
                                  </p:stCondLst>
                                  <p:childTnLst>
                                    <p:animMotion origin="layout" path="M 3.88889E-6 4.07407E-6 L -0.27483 0.61157 " pathEditMode="relative" rAng="0" ptsTypes="AA">
                                      <p:cBhvr>
                                        <p:cTn id="91" dur="750" fill="hold"/>
                                        <p:tgtEl>
                                          <p:spTgt spid="26"/>
                                        </p:tgtEl>
                                        <p:attrNameLst>
                                          <p:attrName>ppt_x</p:attrName>
                                          <p:attrName>ppt_y</p:attrName>
                                        </p:attrNameLst>
                                      </p:cBhvr>
                                      <p:rCtr x="-13750" y="30579"/>
                                    </p:animMotion>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nodeType="clickEffect">
                                  <p:stCondLst>
                                    <p:cond delay="0"/>
                                  </p:stCondLst>
                                  <p:childTnLst>
                                    <p:animMotion origin="layout" path="M -2.77778E-7 1.11111E-6 L 0.25885 0.1993 " pathEditMode="relative" rAng="0" ptsTypes="AA">
                                      <p:cBhvr>
                                        <p:cTn id="95" dur="750" fill="hold"/>
                                        <p:tgtEl>
                                          <p:spTgt spid="3"/>
                                        </p:tgtEl>
                                        <p:attrNameLst>
                                          <p:attrName>ppt_x</p:attrName>
                                          <p:attrName>ppt_y</p:attrName>
                                        </p:attrNameLst>
                                      </p:cBhvr>
                                      <p:rCtr x="12934" y="9954"/>
                                    </p:animMotion>
                                  </p:childTnLst>
                                </p:cTn>
                              </p:par>
                            </p:childTnLst>
                          </p:cTn>
                        </p:par>
                        <p:par>
                          <p:cTn id="96" fill="hold">
                            <p:stCondLst>
                              <p:cond delay="750"/>
                            </p:stCondLst>
                            <p:childTnLst>
                              <p:par>
                                <p:cTn id="97" presetID="42" presetClass="path" presetSubtype="0" accel="50000" decel="50000" fill="hold" nodeType="afterEffect">
                                  <p:stCondLst>
                                    <p:cond delay="0"/>
                                  </p:stCondLst>
                                  <p:childTnLst>
                                    <p:animMotion origin="layout" path="M 5E-6 1.11111E-6 L 0.20573 0.30972 " pathEditMode="relative" rAng="0" ptsTypes="AA">
                                      <p:cBhvr>
                                        <p:cTn id="98" dur="750" fill="hold"/>
                                        <p:tgtEl>
                                          <p:spTgt spid="19"/>
                                        </p:tgtEl>
                                        <p:attrNameLst>
                                          <p:attrName>ppt_x</p:attrName>
                                          <p:attrName>ppt_y</p:attrName>
                                        </p:attrNameLst>
                                      </p:cBhvr>
                                      <p:rCtr x="10278" y="15486"/>
                                    </p:animMotion>
                                  </p:childTnLst>
                                </p:cTn>
                              </p:par>
                            </p:childTnLst>
                          </p:cTn>
                        </p:par>
                        <p:par>
                          <p:cTn id="99" fill="hold">
                            <p:stCondLst>
                              <p:cond delay="1500"/>
                            </p:stCondLst>
                            <p:childTnLst>
                              <p:par>
                                <p:cTn id="100" presetID="42" presetClass="path" presetSubtype="0" accel="50000" decel="50000" fill="hold" nodeType="afterEffect">
                                  <p:stCondLst>
                                    <p:cond delay="0"/>
                                  </p:stCondLst>
                                  <p:childTnLst>
                                    <p:animMotion origin="layout" path="M 2.77778E-7 1.11111E-6 L 0.15122 0.42083 " pathEditMode="relative" rAng="0" ptsTypes="AA">
                                      <p:cBhvr>
                                        <p:cTn id="101" dur="750" fill="hold"/>
                                        <p:tgtEl>
                                          <p:spTgt spid="20"/>
                                        </p:tgtEl>
                                        <p:attrNameLst>
                                          <p:attrName>ppt_x</p:attrName>
                                          <p:attrName>ppt_y</p:attrName>
                                        </p:attrNameLst>
                                      </p:cBhvr>
                                      <p:rCtr x="7552" y="21042"/>
                                    </p:animMotion>
                                  </p:childTnLst>
                                </p:cTn>
                              </p:par>
                            </p:childTnLst>
                          </p:cTn>
                        </p:par>
                        <p:par>
                          <p:cTn id="102" fill="hold">
                            <p:stCondLst>
                              <p:cond delay="2250"/>
                            </p:stCondLst>
                            <p:childTnLst>
                              <p:par>
                                <p:cTn id="103" presetID="42" presetClass="path" presetSubtype="0" accel="50000" decel="50000" fill="hold" nodeType="afterEffect">
                                  <p:stCondLst>
                                    <p:cond delay="0"/>
                                  </p:stCondLst>
                                  <p:childTnLst>
                                    <p:animMotion origin="layout" path="M -8.33333E-7 1.11111E-6 L 0.09705 0.53333 " pathEditMode="relative" rAng="0" ptsTypes="AA">
                                      <p:cBhvr>
                                        <p:cTn id="104" dur="750" fill="hold"/>
                                        <p:tgtEl>
                                          <p:spTgt spid="27"/>
                                        </p:tgtEl>
                                        <p:attrNameLst>
                                          <p:attrName>ppt_x</p:attrName>
                                          <p:attrName>ppt_y</p:attrName>
                                        </p:attrNameLst>
                                      </p:cBhvr>
                                      <p:rCtr x="4844" y="26667"/>
                                    </p:animMotion>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
                                        </p:tgtEl>
                                      </p:cBhvr>
                                    </p:animEffect>
                                    <p:animScale>
                                      <p:cBhvr>
                                        <p:cTn id="109" dur="250" autoRev="1" fill="hold"/>
                                        <p:tgtEl>
                                          <p:spTgt spid="5"/>
                                        </p:tgtEl>
                                      </p:cBhvr>
                                      <p:by x="105000" y="105000"/>
                                    </p:animScale>
                                  </p:childTnLst>
                                </p:cTn>
                              </p:par>
                              <p:par>
                                <p:cTn id="110" presetID="26" presetClass="emph" presetSubtype="0" fill="hold" nodeType="withEffect">
                                  <p:stCondLst>
                                    <p:cond delay="0"/>
                                  </p:stCondLst>
                                  <p:childTnLst>
                                    <p:animEffect transition="out" filter="fade">
                                      <p:cBhvr>
                                        <p:cTn id="111" dur="500" tmFilter="0, 0; .2, .5; .8, .5; 1, 0"/>
                                        <p:tgtEl>
                                          <p:spTgt spid="16"/>
                                        </p:tgtEl>
                                      </p:cBhvr>
                                    </p:animEffect>
                                    <p:animScale>
                                      <p:cBhvr>
                                        <p:cTn id="112" dur="250" autoRev="1" fill="hold"/>
                                        <p:tgtEl>
                                          <p:spTgt spid="16"/>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3"/>
                                        </p:tgtEl>
                                      </p:cBhvr>
                                    </p:animEffect>
                                    <p:animScale>
                                      <p:cBhvr>
                                        <p:cTn id="115" dur="250" autoRev="1" fill="hold"/>
                                        <p:tgtEl>
                                          <p:spTgt spid="3"/>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1"/>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28"/>
                                        </p:tgtEl>
                                      </p:cBhvr>
                                    </p:animEffect>
                                    <p:animScale>
                                      <p:cBhvr>
                                        <p:cTn id="124" dur="250" autoRev="1" fill="hold"/>
                                        <p:tgtEl>
                                          <p:spTgt spid="28"/>
                                        </p:tgtEl>
                                      </p:cBhvr>
                                      <p:by x="105000" y="105000"/>
                                    </p:animScale>
                                  </p:childTnLst>
                                </p:cTn>
                              </p:par>
                              <p:par>
                                <p:cTn id="125" presetID="26" presetClass="emph" presetSubtype="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par>
                                <p:cTn id="128" presetID="26" presetClass="emph" presetSubtype="0" fill="hold" nodeType="withEffect">
                                  <p:stCondLst>
                                    <p:cond delay="0"/>
                                  </p:stCondLst>
                                  <p:childTnLst>
                                    <p:animEffect transition="out" filter="fade">
                                      <p:cBhvr>
                                        <p:cTn id="129" dur="500" tmFilter="0, 0; .2, .5; .8, .5; 1, 0"/>
                                        <p:tgtEl>
                                          <p:spTgt spid="30"/>
                                        </p:tgtEl>
                                      </p:cBhvr>
                                    </p:animEffect>
                                    <p:animScale>
                                      <p:cBhvr>
                                        <p:cTn id="130" dur="250" autoRev="1" fill="hold"/>
                                        <p:tgtEl>
                                          <p:spTgt spid="30"/>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wipe(up)">
                                      <p:cBhvr>
                                        <p:cTn id="153" dur="500"/>
                                        <p:tgtEl>
                                          <p:spTgt spid="7"/>
                                        </p:tgtEl>
                                      </p:cBhvr>
                                    </p:animEffect>
                                  </p:childTnLst>
                                </p:cTn>
                              </p:par>
                            </p:childTnLst>
                          </p:cTn>
                        </p:par>
                        <p:par>
                          <p:cTn id="154" fill="hold">
                            <p:stCondLst>
                              <p:cond delay="500"/>
                            </p:stCondLst>
                            <p:childTnLst>
                              <p:par>
                                <p:cTn id="155" presetID="1" presetClass="entr" presetSubtype="0" fill="hold" grpId="0" nodeType="afterEffect">
                                  <p:stCondLst>
                                    <p:cond delay="0"/>
                                  </p:stCondLst>
                                  <p:childTnLst>
                                    <p:set>
                                      <p:cBhvr>
                                        <p:cTn id="156" dur="1" fill="hold">
                                          <p:stCondLst>
                                            <p:cond delay="0"/>
                                          </p:stCondLst>
                                        </p:cTn>
                                        <p:tgtEl>
                                          <p:spTgt spid="5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3"/>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nodeType="clickEffect">
                                  <p:stCondLst>
                                    <p:cond delay="0"/>
                                  </p:stCondLst>
                                  <p:childTnLst>
                                    <p:set>
                                      <p:cBhvr>
                                        <p:cTn id="164" dur="1" fill="hold">
                                          <p:stCondLst>
                                            <p:cond delay="0"/>
                                          </p:stCondLst>
                                        </p:cTn>
                                        <p:tgtEl>
                                          <p:spTgt spid="50"/>
                                        </p:tgtEl>
                                        <p:attrNameLst>
                                          <p:attrName>style.visibility</p:attrName>
                                        </p:attrNameLst>
                                      </p:cBhvr>
                                      <p:to>
                                        <p:strVal val="visible"/>
                                      </p:to>
                                    </p:set>
                                    <p:animEffect transition="in" filter="wipe(up)">
                                      <p:cBhvr>
                                        <p:cTn id="165" dur="500"/>
                                        <p:tgtEl>
                                          <p:spTgt spid="50"/>
                                        </p:tgtEl>
                                      </p:cBhvr>
                                    </p:animEffect>
                                  </p:childTnLst>
                                </p:cTn>
                              </p:par>
                            </p:childTnLst>
                          </p:cTn>
                        </p:par>
                        <p:par>
                          <p:cTn id="166" fill="hold">
                            <p:stCondLst>
                              <p:cond delay="500"/>
                            </p:stCondLst>
                            <p:childTnLst>
                              <p:par>
                                <p:cTn id="167" presetID="1" presetClass="entr" presetSubtype="0" fill="hold" grpId="0" nodeType="afterEffect">
                                  <p:stCondLst>
                                    <p:cond delay="0"/>
                                  </p:stCondLst>
                                  <p:childTnLst>
                                    <p:set>
                                      <p:cBhvr>
                                        <p:cTn id="168" dur="1" fill="hold">
                                          <p:stCondLst>
                                            <p:cond delay="0"/>
                                          </p:stCondLst>
                                        </p:cTn>
                                        <p:tgtEl>
                                          <p:spTgt spid="5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4"/>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26" presetClass="emph" presetSubtype="0" fill="hold" grpId="1" nodeType="clickEffect">
                                  <p:stCondLst>
                                    <p:cond delay="0"/>
                                  </p:stCondLst>
                                  <p:childTnLst>
                                    <p:animEffect transition="out" filter="fade">
                                      <p:cBhvr>
                                        <p:cTn id="176" dur="500" tmFilter="0, 0; .2, .5; .8, .5; 1, 0"/>
                                        <p:tgtEl>
                                          <p:spTgt spid="41"/>
                                        </p:tgtEl>
                                      </p:cBhvr>
                                    </p:animEffect>
                                    <p:animScale>
                                      <p:cBhvr>
                                        <p:cTn id="177" dur="250" autoRev="1" fill="hold"/>
                                        <p:tgtEl>
                                          <p:spTgt spid="41"/>
                                        </p:tgtEl>
                                      </p:cBhvr>
                                      <p:by x="105000" y="105000"/>
                                    </p:animScale>
                                  </p:childTnLst>
                                </p:cTn>
                              </p:par>
                              <p:par>
                                <p:cTn id="178" presetID="26" presetClass="emph" presetSubtype="0" fill="hold" grpId="1" nodeType="withEffect">
                                  <p:stCondLst>
                                    <p:cond delay="0"/>
                                  </p:stCondLst>
                                  <p:childTnLst>
                                    <p:animEffect transition="out" filter="fade">
                                      <p:cBhvr>
                                        <p:cTn id="179" dur="500" tmFilter="0, 0; .2, .5; .8, .5; 1, 0"/>
                                        <p:tgtEl>
                                          <p:spTgt spid="48"/>
                                        </p:tgtEl>
                                      </p:cBhvr>
                                    </p:animEffect>
                                    <p:animScale>
                                      <p:cBhvr>
                                        <p:cTn id="180"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8" grpId="0"/>
      <p:bldP spid="48" grpId="1"/>
      <p:bldP spid="33" grpId="0"/>
      <p:bldP spid="38" grpId="0"/>
      <p:bldP spid="49"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37E85495-709E-4EEE-8CBA-E3DC09B64789}"/>
              </a:ext>
            </a:extLst>
          </p:cNvPr>
          <p:cNvGraphicFramePr>
            <a:graphicFrameLocks noGrp="1"/>
          </p:cNvGraphicFramePr>
          <p:nvPr>
            <p:extLst>
              <p:ext uri="{D42A27DB-BD31-4B8C-83A1-F6EECF244321}">
                <p14:modId xmlns:p14="http://schemas.microsoft.com/office/powerpoint/2010/main" val="1870010365"/>
              </p:ext>
            </p:extLst>
          </p:nvPr>
        </p:nvGraphicFramePr>
        <p:xfrm>
          <a:off x="758735" y="2196763"/>
          <a:ext cx="4104000" cy="2890513"/>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19850668"/>
                    </a:ext>
                  </a:extLst>
                </a:gridCol>
                <a:gridCol w="2052000">
                  <a:extLst>
                    <a:ext uri="{9D8B030D-6E8A-4147-A177-3AD203B41FA5}">
                      <a16:colId xmlns:a16="http://schemas.microsoft.com/office/drawing/2014/main" val="3661368022"/>
                    </a:ext>
                  </a:extLst>
                </a:gridCol>
              </a:tblGrid>
              <a:tr h="588103">
                <a:tc>
                  <a:txBody>
                    <a:bodyPr/>
                    <a:lstStyle/>
                    <a:p>
                      <a:pPr algn="ctr"/>
                      <a:r>
                        <a:rPr lang="en-GB" sz="2800" b="0" dirty="0">
                          <a:solidFill>
                            <a:schemeClr val="tx1"/>
                          </a:solidFill>
                          <a:latin typeface="+mn-lt"/>
                        </a:rPr>
                        <a:t>Tens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800" b="0" dirty="0">
                          <a:solidFill>
                            <a:schemeClr val="tx1"/>
                          </a:solidFill>
                          <a:latin typeface="+mn-lt"/>
                        </a:rPr>
                        <a:t>Ones</a:t>
                      </a: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5050"/>
                    </a:solidFill>
                  </a:tcPr>
                </a:tc>
                <a:extLst>
                  <a:ext uri="{0D108BD9-81ED-4DB2-BD59-A6C34878D82A}">
                    <a16:rowId xmlns:a16="http://schemas.microsoft.com/office/drawing/2014/main" val="248711200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15305"/>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172868"/>
                  </a:ext>
                </a:extLst>
              </a:tr>
              <a:tr h="767470">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3100" dirty="0">
                        <a:solidFill>
                          <a:schemeClr val="tx1"/>
                        </a:solidFill>
                        <a:latin typeface="KG Primary Penmanship" panose="02000506000000020003" pitchFamily="2" charset="77"/>
                      </a:endParaRPr>
                    </a:p>
                  </a:txBody>
                  <a:tcPr marL="117621" marR="117621" marT="58810" marB="5881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757321"/>
                  </a:ext>
                </a:extLst>
              </a:tr>
            </a:tbl>
          </a:graphicData>
        </a:graphic>
      </p:graphicFrame>
      <p:sp>
        <p:nvSpPr>
          <p:cNvPr id="36" name="TextBox 35">
            <a:extLst>
              <a:ext uri="{FF2B5EF4-FFF2-40B4-BE49-F238E27FC236}">
                <a16:creationId xmlns:a16="http://schemas.microsoft.com/office/drawing/2014/main" id="{3C76B293-16BD-4B48-BD0D-357E281C1A2A}"/>
              </a:ext>
            </a:extLst>
          </p:cNvPr>
          <p:cNvSpPr txBox="1"/>
          <p:nvPr/>
        </p:nvSpPr>
        <p:spPr>
          <a:xfrm>
            <a:off x="1069388" y="480034"/>
            <a:ext cx="1595309" cy="523220"/>
          </a:xfrm>
          <a:prstGeom prst="rect">
            <a:avLst/>
          </a:prstGeom>
          <a:noFill/>
        </p:spPr>
        <p:txBody>
          <a:bodyPr wrap="none" rtlCol="0">
            <a:spAutoFit/>
          </a:bodyPr>
          <a:lstStyle/>
          <a:p>
            <a:r>
              <a:rPr lang="en-GB" sz="2800" dirty="0"/>
              <a:t>73 </a:t>
            </a:r>
            <a:r>
              <a:rPr lang="en-GB" sz="2800" dirty="0">
                <a:latin typeface="Cambria Math" panose="02040503050406030204" pitchFamily="18" charset="0"/>
                <a:ea typeface="Cambria Math" panose="02040503050406030204" pitchFamily="18" charset="0"/>
              </a:rPr>
              <a:t>÷</a:t>
            </a:r>
            <a:r>
              <a:rPr lang="en-GB" sz="2800" dirty="0"/>
              <a:t> 3 </a:t>
            </a:r>
            <a:r>
              <a:rPr lang="en-GB" sz="2800" dirty="0">
                <a:latin typeface="Cambria Math" panose="02040503050406030204" pitchFamily="18" charset="0"/>
                <a:ea typeface="Cambria Math" panose="02040503050406030204" pitchFamily="18" charset="0"/>
              </a:rPr>
              <a:t>=</a:t>
            </a:r>
            <a:r>
              <a:rPr lang="en-GB" sz="2800" dirty="0"/>
              <a:t> </a:t>
            </a:r>
          </a:p>
        </p:txBody>
      </p:sp>
      <p:sp>
        <p:nvSpPr>
          <p:cNvPr id="41" name="TextBox 40">
            <a:extLst>
              <a:ext uri="{FF2B5EF4-FFF2-40B4-BE49-F238E27FC236}">
                <a16:creationId xmlns:a16="http://schemas.microsoft.com/office/drawing/2014/main" id="{062919AC-58A1-43AB-BF2A-1C72B6F1AC76}"/>
              </a:ext>
            </a:extLst>
          </p:cNvPr>
          <p:cNvSpPr txBox="1"/>
          <p:nvPr/>
        </p:nvSpPr>
        <p:spPr>
          <a:xfrm>
            <a:off x="2502346" y="480034"/>
            <a:ext cx="550151" cy="523220"/>
          </a:xfrm>
          <a:prstGeom prst="rect">
            <a:avLst/>
          </a:prstGeom>
          <a:noFill/>
        </p:spPr>
        <p:txBody>
          <a:bodyPr wrap="none" rtlCol="0">
            <a:spAutoFit/>
          </a:bodyPr>
          <a:lstStyle/>
          <a:p>
            <a:r>
              <a:rPr lang="en-GB" sz="2800" dirty="0">
                <a:solidFill>
                  <a:schemeClr val="accent1"/>
                </a:solidFill>
              </a:rPr>
              <a:t>24</a:t>
            </a:r>
          </a:p>
        </p:txBody>
      </p:sp>
      <p:pic>
        <p:nvPicPr>
          <p:cNvPr id="3" name="Picture 2">
            <a:extLst>
              <a:ext uri="{FF2B5EF4-FFF2-40B4-BE49-F238E27FC236}">
                <a16:creationId xmlns:a16="http://schemas.microsoft.com/office/drawing/2014/main" id="{08CD317E-4DBB-448B-8D3E-A2A5C500AB9D}"/>
              </a:ext>
            </a:extLst>
          </p:cNvPr>
          <p:cNvPicPr>
            <a:picLocks noChangeAspect="1"/>
          </p:cNvPicPr>
          <p:nvPr/>
        </p:nvPicPr>
        <p:blipFill>
          <a:blip r:embed="rId3"/>
          <a:stretch>
            <a:fillRect/>
          </a:stretch>
        </p:blipFill>
        <p:spPr>
          <a:xfrm>
            <a:off x="772195" y="1520105"/>
            <a:ext cx="594385" cy="579745"/>
          </a:xfrm>
          <a:prstGeom prst="rect">
            <a:avLst/>
          </a:prstGeom>
        </p:spPr>
      </p:pic>
      <p:pic>
        <p:nvPicPr>
          <p:cNvPr id="5" name="Picture 4">
            <a:extLst>
              <a:ext uri="{FF2B5EF4-FFF2-40B4-BE49-F238E27FC236}">
                <a16:creationId xmlns:a16="http://schemas.microsoft.com/office/drawing/2014/main" id="{0E456CD3-64EC-49B8-AE0D-068B7FE486D0}"/>
              </a:ext>
            </a:extLst>
          </p:cNvPr>
          <p:cNvPicPr>
            <a:picLocks noChangeAspect="1"/>
          </p:cNvPicPr>
          <p:nvPr/>
        </p:nvPicPr>
        <p:blipFill>
          <a:blip r:embed="rId4"/>
          <a:stretch>
            <a:fillRect/>
          </a:stretch>
        </p:blipFill>
        <p:spPr>
          <a:xfrm>
            <a:off x="772195" y="1003254"/>
            <a:ext cx="594385" cy="579745"/>
          </a:xfrm>
          <a:prstGeom prst="rect">
            <a:avLst/>
          </a:prstGeom>
        </p:spPr>
      </p:pic>
      <p:pic>
        <p:nvPicPr>
          <p:cNvPr id="13" name="Picture 12">
            <a:extLst>
              <a:ext uri="{FF2B5EF4-FFF2-40B4-BE49-F238E27FC236}">
                <a16:creationId xmlns:a16="http://schemas.microsoft.com/office/drawing/2014/main" id="{F8925033-1504-41D7-8C83-06C7B7062BEB}"/>
              </a:ext>
            </a:extLst>
          </p:cNvPr>
          <p:cNvPicPr>
            <a:picLocks noChangeAspect="1"/>
          </p:cNvPicPr>
          <p:nvPr/>
        </p:nvPicPr>
        <p:blipFill>
          <a:blip r:embed="rId4"/>
          <a:stretch>
            <a:fillRect/>
          </a:stretch>
        </p:blipFill>
        <p:spPr>
          <a:xfrm>
            <a:off x="1274791" y="1003254"/>
            <a:ext cx="594385" cy="579745"/>
          </a:xfrm>
          <a:prstGeom prst="rect">
            <a:avLst/>
          </a:prstGeom>
        </p:spPr>
      </p:pic>
      <p:pic>
        <p:nvPicPr>
          <p:cNvPr id="14" name="Picture 13">
            <a:extLst>
              <a:ext uri="{FF2B5EF4-FFF2-40B4-BE49-F238E27FC236}">
                <a16:creationId xmlns:a16="http://schemas.microsoft.com/office/drawing/2014/main" id="{4CB473A4-CB7F-48BC-9D9E-FE3440F9ABD1}"/>
              </a:ext>
            </a:extLst>
          </p:cNvPr>
          <p:cNvPicPr>
            <a:picLocks noChangeAspect="1"/>
          </p:cNvPicPr>
          <p:nvPr/>
        </p:nvPicPr>
        <p:blipFill>
          <a:blip r:embed="rId4"/>
          <a:stretch>
            <a:fillRect/>
          </a:stretch>
        </p:blipFill>
        <p:spPr>
          <a:xfrm>
            <a:off x="1777387" y="1003254"/>
            <a:ext cx="594385" cy="579745"/>
          </a:xfrm>
          <a:prstGeom prst="rect">
            <a:avLst/>
          </a:prstGeom>
        </p:spPr>
      </p:pic>
      <p:pic>
        <p:nvPicPr>
          <p:cNvPr id="15" name="Picture 14">
            <a:extLst>
              <a:ext uri="{FF2B5EF4-FFF2-40B4-BE49-F238E27FC236}">
                <a16:creationId xmlns:a16="http://schemas.microsoft.com/office/drawing/2014/main" id="{ED7D4911-2CF3-4852-B8A3-CA50345CB6DA}"/>
              </a:ext>
            </a:extLst>
          </p:cNvPr>
          <p:cNvPicPr>
            <a:picLocks noChangeAspect="1"/>
          </p:cNvPicPr>
          <p:nvPr/>
        </p:nvPicPr>
        <p:blipFill>
          <a:blip r:embed="rId4"/>
          <a:stretch>
            <a:fillRect/>
          </a:stretch>
        </p:blipFill>
        <p:spPr>
          <a:xfrm>
            <a:off x="2279983" y="1003254"/>
            <a:ext cx="594385" cy="579745"/>
          </a:xfrm>
          <a:prstGeom prst="rect">
            <a:avLst/>
          </a:prstGeom>
        </p:spPr>
      </p:pic>
      <p:pic>
        <p:nvPicPr>
          <p:cNvPr id="16" name="Picture 15">
            <a:extLst>
              <a:ext uri="{FF2B5EF4-FFF2-40B4-BE49-F238E27FC236}">
                <a16:creationId xmlns:a16="http://schemas.microsoft.com/office/drawing/2014/main" id="{30B47A26-7300-46E6-82A8-C340FE39373F}"/>
              </a:ext>
            </a:extLst>
          </p:cNvPr>
          <p:cNvPicPr>
            <a:picLocks noChangeAspect="1"/>
          </p:cNvPicPr>
          <p:nvPr/>
        </p:nvPicPr>
        <p:blipFill>
          <a:blip r:embed="rId4"/>
          <a:stretch>
            <a:fillRect/>
          </a:stretch>
        </p:blipFill>
        <p:spPr>
          <a:xfrm>
            <a:off x="2782579" y="1003254"/>
            <a:ext cx="594385" cy="579745"/>
          </a:xfrm>
          <a:prstGeom prst="rect">
            <a:avLst/>
          </a:prstGeom>
        </p:spPr>
      </p:pic>
      <p:pic>
        <p:nvPicPr>
          <p:cNvPr id="17" name="Picture 16">
            <a:extLst>
              <a:ext uri="{FF2B5EF4-FFF2-40B4-BE49-F238E27FC236}">
                <a16:creationId xmlns:a16="http://schemas.microsoft.com/office/drawing/2014/main" id="{0BD310A3-5AA2-4ACD-99A3-33BD1CF4519D}"/>
              </a:ext>
            </a:extLst>
          </p:cNvPr>
          <p:cNvPicPr>
            <a:picLocks noChangeAspect="1"/>
          </p:cNvPicPr>
          <p:nvPr/>
        </p:nvPicPr>
        <p:blipFill>
          <a:blip r:embed="rId4"/>
          <a:stretch>
            <a:fillRect/>
          </a:stretch>
        </p:blipFill>
        <p:spPr>
          <a:xfrm>
            <a:off x="3285175" y="1003254"/>
            <a:ext cx="594385" cy="579745"/>
          </a:xfrm>
          <a:prstGeom prst="rect">
            <a:avLst/>
          </a:prstGeom>
        </p:spPr>
      </p:pic>
      <p:pic>
        <p:nvPicPr>
          <p:cNvPr id="18" name="Picture 17">
            <a:extLst>
              <a:ext uri="{FF2B5EF4-FFF2-40B4-BE49-F238E27FC236}">
                <a16:creationId xmlns:a16="http://schemas.microsoft.com/office/drawing/2014/main" id="{0DAE0BC9-2AD4-4595-A816-DEE33C187150}"/>
              </a:ext>
            </a:extLst>
          </p:cNvPr>
          <p:cNvPicPr>
            <a:picLocks noChangeAspect="1"/>
          </p:cNvPicPr>
          <p:nvPr/>
        </p:nvPicPr>
        <p:blipFill>
          <a:blip r:embed="rId4"/>
          <a:stretch>
            <a:fillRect/>
          </a:stretch>
        </p:blipFill>
        <p:spPr>
          <a:xfrm>
            <a:off x="3795913" y="1003254"/>
            <a:ext cx="594385" cy="579745"/>
          </a:xfrm>
          <a:prstGeom prst="rect">
            <a:avLst/>
          </a:prstGeom>
        </p:spPr>
      </p:pic>
      <p:pic>
        <p:nvPicPr>
          <p:cNvPr id="19" name="Picture 18">
            <a:extLst>
              <a:ext uri="{FF2B5EF4-FFF2-40B4-BE49-F238E27FC236}">
                <a16:creationId xmlns:a16="http://schemas.microsoft.com/office/drawing/2014/main" id="{10672AD4-4A8A-4C1E-8BCD-E01759F78AC3}"/>
              </a:ext>
            </a:extLst>
          </p:cNvPr>
          <p:cNvPicPr>
            <a:picLocks noChangeAspect="1"/>
          </p:cNvPicPr>
          <p:nvPr/>
        </p:nvPicPr>
        <p:blipFill>
          <a:blip r:embed="rId3"/>
          <a:stretch>
            <a:fillRect/>
          </a:stretch>
        </p:blipFill>
        <p:spPr>
          <a:xfrm>
            <a:off x="1274791" y="1520104"/>
            <a:ext cx="594385" cy="579745"/>
          </a:xfrm>
          <a:prstGeom prst="rect">
            <a:avLst/>
          </a:prstGeom>
        </p:spPr>
      </p:pic>
      <p:pic>
        <p:nvPicPr>
          <p:cNvPr id="20" name="Picture 19">
            <a:extLst>
              <a:ext uri="{FF2B5EF4-FFF2-40B4-BE49-F238E27FC236}">
                <a16:creationId xmlns:a16="http://schemas.microsoft.com/office/drawing/2014/main" id="{693A4B15-3BFC-4935-A4B9-8F81D7840356}"/>
              </a:ext>
            </a:extLst>
          </p:cNvPr>
          <p:cNvPicPr>
            <a:picLocks noChangeAspect="1"/>
          </p:cNvPicPr>
          <p:nvPr/>
        </p:nvPicPr>
        <p:blipFill>
          <a:blip r:embed="rId3"/>
          <a:stretch>
            <a:fillRect/>
          </a:stretch>
        </p:blipFill>
        <p:spPr>
          <a:xfrm>
            <a:off x="1777387" y="1520103"/>
            <a:ext cx="594385" cy="579745"/>
          </a:xfrm>
          <a:prstGeom prst="rect">
            <a:avLst/>
          </a:prstGeom>
        </p:spPr>
      </p:pic>
      <p:sp>
        <p:nvSpPr>
          <p:cNvPr id="48" name="TextBox 47">
            <a:extLst>
              <a:ext uri="{FF2B5EF4-FFF2-40B4-BE49-F238E27FC236}">
                <a16:creationId xmlns:a16="http://schemas.microsoft.com/office/drawing/2014/main" id="{F93ABCC1-CA80-4260-B5C8-0F1DEED0AB74}"/>
              </a:ext>
            </a:extLst>
          </p:cNvPr>
          <p:cNvSpPr txBox="1"/>
          <p:nvPr/>
        </p:nvSpPr>
        <p:spPr>
          <a:xfrm>
            <a:off x="2961890" y="476846"/>
            <a:ext cx="2037866" cy="523220"/>
          </a:xfrm>
          <a:prstGeom prst="rect">
            <a:avLst/>
          </a:prstGeom>
          <a:noFill/>
        </p:spPr>
        <p:txBody>
          <a:bodyPr wrap="none" rtlCol="0">
            <a:spAutoFit/>
          </a:bodyPr>
          <a:lstStyle/>
          <a:p>
            <a:r>
              <a:rPr lang="en-GB" sz="2800" dirty="0">
                <a:solidFill>
                  <a:schemeClr val="accent1"/>
                </a:solidFill>
              </a:rPr>
              <a:t>remainder 1</a:t>
            </a:r>
          </a:p>
        </p:txBody>
      </p:sp>
      <p:pic>
        <p:nvPicPr>
          <p:cNvPr id="4" name="Picture 3">
            <a:extLst>
              <a:ext uri="{FF2B5EF4-FFF2-40B4-BE49-F238E27FC236}">
                <a16:creationId xmlns:a16="http://schemas.microsoft.com/office/drawing/2014/main" id="{A62D24DF-555D-42B2-96F3-0FADC071775B}"/>
              </a:ext>
            </a:extLst>
          </p:cNvPr>
          <p:cNvPicPr>
            <a:picLocks noChangeAspect="1"/>
          </p:cNvPicPr>
          <p:nvPr/>
        </p:nvPicPr>
        <p:blipFill>
          <a:blip r:embed="rId5"/>
          <a:stretch>
            <a:fillRect/>
          </a:stretch>
        </p:blipFill>
        <p:spPr>
          <a:xfrm>
            <a:off x="5790043" y="1000066"/>
            <a:ext cx="2020528" cy="2022710"/>
          </a:xfrm>
          <a:prstGeom prst="rect">
            <a:avLst/>
          </a:prstGeom>
        </p:spPr>
      </p:pic>
      <p:sp>
        <p:nvSpPr>
          <p:cNvPr id="33" name="TextBox 32">
            <a:extLst>
              <a:ext uri="{FF2B5EF4-FFF2-40B4-BE49-F238E27FC236}">
                <a16:creationId xmlns:a16="http://schemas.microsoft.com/office/drawing/2014/main" id="{A9CF283B-983E-47E9-9FFB-21BF11A75CD5}"/>
              </a:ext>
            </a:extLst>
          </p:cNvPr>
          <p:cNvSpPr txBox="1"/>
          <p:nvPr/>
        </p:nvSpPr>
        <p:spPr>
          <a:xfrm>
            <a:off x="6534379" y="1167378"/>
            <a:ext cx="550151" cy="523220"/>
          </a:xfrm>
          <a:prstGeom prst="rect">
            <a:avLst/>
          </a:prstGeom>
          <a:noFill/>
        </p:spPr>
        <p:txBody>
          <a:bodyPr wrap="none" rtlCol="0">
            <a:spAutoFit/>
          </a:bodyPr>
          <a:lstStyle/>
          <a:p>
            <a:pPr algn="ctr"/>
            <a:r>
              <a:rPr lang="en-GB" sz="2800" dirty="0"/>
              <a:t>73</a:t>
            </a:r>
          </a:p>
        </p:txBody>
      </p:sp>
      <p:sp>
        <p:nvSpPr>
          <p:cNvPr id="38" name="TextBox 37">
            <a:extLst>
              <a:ext uri="{FF2B5EF4-FFF2-40B4-BE49-F238E27FC236}">
                <a16:creationId xmlns:a16="http://schemas.microsoft.com/office/drawing/2014/main" id="{BB81F374-7AFB-4F0F-930C-0C0C21F074B3}"/>
              </a:ext>
            </a:extLst>
          </p:cNvPr>
          <p:cNvSpPr txBox="1"/>
          <p:nvPr/>
        </p:nvSpPr>
        <p:spPr>
          <a:xfrm>
            <a:off x="5960780" y="2317599"/>
            <a:ext cx="550151" cy="523220"/>
          </a:xfrm>
          <a:prstGeom prst="rect">
            <a:avLst/>
          </a:prstGeom>
          <a:noFill/>
        </p:spPr>
        <p:txBody>
          <a:bodyPr wrap="none" rtlCol="0">
            <a:spAutoFit/>
          </a:bodyPr>
          <a:lstStyle/>
          <a:p>
            <a:pPr algn="ctr"/>
            <a:r>
              <a:rPr lang="en-GB" sz="2800" dirty="0"/>
              <a:t>60</a:t>
            </a:r>
          </a:p>
        </p:txBody>
      </p:sp>
      <p:sp>
        <p:nvSpPr>
          <p:cNvPr id="49" name="TextBox 48">
            <a:extLst>
              <a:ext uri="{FF2B5EF4-FFF2-40B4-BE49-F238E27FC236}">
                <a16:creationId xmlns:a16="http://schemas.microsoft.com/office/drawing/2014/main" id="{5DED30C2-376C-4E76-9CDE-AD3A2006DE18}"/>
              </a:ext>
            </a:extLst>
          </p:cNvPr>
          <p:cNvSpPr txBox="1"/>
          <p:nvPr/>
        </p:nvSpPr>
        <p:spPr>
          <a:xfrm>
            <a:off x="7100112" y="2317599"/>
            <a:ext cx="550151" cy="523220"/>
          </a:xfrm>
          <a:prstGeom prst="rect">
            <a:avLst/>
          </a:prstGeom>
          <a:noFill/>
        </p:spPr>
        <p:txBody>
          <a:bodyPr wrap="none" rtlCol="0">
            <a:spAutoFit/>
          </a:bodyPr>
          <a:lstStyle/>
          <a:p>
            <a:pPr algn="ctr"/>
            <a:r>
              <a:rPr lang="en-GB" sz="2800" dirty="0"/>
              <a:t>13</a:t>
            </a:r>
          </a:p>
        </p:txBody>
      </p:sp>
      <p:cxnSp>
        <p:nvCxnSpPr>
          <p:cNvPr id="7" name="Straight Arrow Connector 6">
            <a:extLst>
              <a:ext uri="{FF2B5EF4-FFF2-40B4-BE49-F238E27FC236}">
                <a16:creationId xmlns:a16="http://schemas.microsoft.com/office/drawing/2014/main" id="{B49BA83F-516B-4A59-B9F6-2952BB36EA0D}"/>
              </a:ext>
            </a:extLst>
          </p:cNvPr>
          <p:cNvCxnSpPr/>
          <p:nvPr/>
        </p:nvCxnSpPr>
        <p:spPr>
          <a:xfrm>
            <a:off x="6235855" y="3016914"/>
            <a:ext cx="0" cy="5762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10F49DD-1F17-4A1F-A9DF-C7B3BACAF52E}"/>
              </a:ext>
            </a:extLst>
          </p:cNvPr>
          <p:cNvCxnSpPr/>
          <p:nvPr/>
        </p:nvCxnSpPr>
        <p:spPr>
          <a:xfrm>
            <a:off x="7374365" y="3011051"/>
            <a:ext cx="0" cy="5762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8F5F3C4-3B39-45E1-B650-A9A0842B59D6}"/>
                  </a:ext>
                </a:extLst>
              </p:cNvPr>
              <p:cNvSpPr txBox="1"/>
              <p:nvPr/>
            </p:nvSpPr>
            <p:spPr>
              <a:xfrm>
                <a:off x="6152499" y="2993219"/>
                <a:ext cx="716863" cy="523220"/>
              </a:xfrm>
              <a:prstGeom prst="rect">
                <a:avLst/>
              </a:prstGeom>
              <a:noFill/>
            </p:spPr>
            <p:txBody>
              <a:bodyPr wrap="none" rtlCol="0">
                <a:spAutoFit/>
              </a:bodyPr>
              <a:lstStyle/>
              <a:p>
                <a:pPr algn="ct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3</a:t>
                </a:r>
              </a:p>
            </p:txBody>
          </p:sp>
        </mc:Choice>
        <mc:Fallback xmlns="">
          <p:sp>
            <p:nvSpPr>
              <p:cNvPr id="51" name="TextBox 50">
                <a:extLst>
                  <a:ext uri="{FF2B5EF4-FFF2-40B4-BE49-F238E27FC236}">
                    <a16:creationId xmlns:a16="http://schemas.microsoft.com/office/drawing/2014/main" id="{D8F5F3C4-3B39-45E1-B650-A9A0842B59D6}"/>
                  </a:ext>
                </a:extLst>
              </p:cNvPr>
              <p:cNvSpPr txBox="1">
                <a:spLocks noRot="1" noChangeAspect="1" noMove="1" noResize="1" noEditPoints="1" noAdjustHandles="1" noChangeArrowheads="1" noChangeShapeType="1" noTextEdit="1"/>
              </p:cNvSpPr>
              <p:nvPr/>
            </p:nvSpPr>
            <p:spPr>
              <a:xfrm>
                <a:off x="6152499" y="2993219"/>
                <a:ext cx="716863" cy="523220"/>
              </a:xfrm>
              <a:prstGeom prst="rect">
                <a:avLst/>
              </a:prstGeom>
              <a:blipFill>
                <a:blip r:embed="rId8"/>
                <a:stretch>
                  <a:fillRect t="-10465" r="-1610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B391A56-7BD8-41C6-84FA-057EDBF71DBF}"/>
                  </a:ext>
                </a:extLst>
              </p:cNvPr>
              <p:cNvSpPr txBox="1"/>
              <p:nvPr/>
            </p:nvSpPr>
            <p:spPr>
              <a:xfrm>
                <a:off x="7308739" y="2993219"/>
                <a:ext cx="716863" cy="523220"/>
              </a:xfrm>
              <a:prstGeom prst="rect">
                <a:avLst/>
              </a:prstGeom>
              <a:noFill/>
            </p:spPr>
            <p:txBody>
              <a:bodyPr wrap="none" rtlCol="0">
                <a:spAutoFit/>
              </a:bodyPr>
              <a:lstStyle/>
              <a:p>
                <a:pPr algn="ct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3</a:t>
                </a:r>
              </a:p>
            </p:txBody>
          </p:sp>
        </mc:Choice>
        <mc:Fallback xmlns="">
          <p:sp>
            <p:nvSpPr>
              <p:cNvPr id="52" name="TextBox 51">
                <a:extLst>
                  <a:ext uri="{FF2B5EF4-FFF2-40B4-BE49-F238E27FC236}">
                    <a16:creationId xmlns:a16="http://schemas.microsoft.com/office/drawing/2014/main" id="{CB391A56-7BD8-41C6-84FA-057EDBF71DBF}"/>
                  </a:ext>
                </a:extLst>
              </p:cNvPr>
              <p:cNvSpPr txBox="1">
                <a:spLocks noRot="1" noChangeAspect="1" noMove="1" noResize="1" noEditPoints="1" noAdjustHandles="1" noChangeArrowheads="1" noChangeShapeType="1" noTextEdit="1"/>
              </p:cNvSpPr>
              <p:nvPr/>
            </p:nvSpPr>
            <p:spPr>
              <a:xfrm>
                <a:off x="7308739" y="2993219"/>
                <a:ext cx="716863" cy="523220"/>
              </a:xfrm>
              <a:prstGeom prst="rect">
                <a:avLst/>
              </a:prstGeom>
              <a:blipFill>
                <a:blip r:embed="rId9"/>
                <a:stretch>
                  <a:fillRect t="-10465" r="-15254" b="-32558"/>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F3E57F07-FBDB-43FF-8B91-55E46C569BFC}"/>
              </a:ext>
            </a:extLst>
          </p:cNvPr>
          <p:cNvSpPr txBox="1"/>
          <p:nvPr/>
        </p:nvSpPr>
        <p:spPr>
          <a:xfrm>
            <a:off x="5960779" y="3587260"/>
            <a:ext cx="550151" cy="523220"/>
          </a:xfrm>
          <a:prstGeom prst="rect">
            <a:avLst/>
          </a:prstGeom>
          <a:noFill/>
        </p:spPr>
        <p:txBody>
          <a:bodyPr wrap="none" rtlCol="0">
            <a:spAutoFit/>
          </a:bodyPr>
          <a:lstStyle/>
          <a:p>
            <a:pPr algn="ctr"/>
            <a:r>
              <a:rPr lang="en-GB" sz="2800" dirty="0"/>
              <a:t>20</a:t>
            </a:r>
          </a:p>
        </p:txBody>
      </p:sp>
      <p:sp>
        <p:nvSpPr>
          <p:cNvPr id="54" name="TextBox 53">
            <a:extLst>
              <a:ext uri="{FF2B5EF4-FFF2-40B4-BE49-F238E27FC236}">
                <a16:creationId xmlns:a16="http://schemas.microsoft.com/office/drawing/2014/main" id="{343217BE-773D-4815-ACDB-6361DCCC746B}"/>
              </a:ext>
            </a:extLst>
          </p:cNvPr>
          <p:cNvSpPr txBox="1"/>
          <p:nvPr/>
        </p:nvSpPr>
        <p:spPr>
          <a:xfrm>
            <a:off x="6955019" y="3587260"/>
            <a:ext cx="838692" cy="523220"/>
          </a:xfrm>
          <a:prstGeom prst="rect">
            <a:avLst/>
          </a:prstGeom>
          <a:noFill/>
        </p:spPr>
        <p:txBody>
          <a:bodyPr wrap="none" rtlCol="0">
            <a:spAutoFit/>
          </a:bodyPr>
          <a:lstStyle/>
          <a:p>
            <a:pPr algn="ctr"/>
            <a:r>
              <a:rPr lang="en-GB" sz="2800" dirty="0"/>
              <a:t>4 r 1</a:t>
            </a:r>
          </a:p>
        </p:txBody>
      </p:sp>
      <p:pic>
        <p:nvPicPr>
          <p:cNvPr id="31" name="Picture 30">
            <a:extLst>
              <a:ext uri="{FF2B5EF4-FFF2-40B4-BE49-F238E27FC236}">
                <a16:creationId xmlns:a16="http://schemas.microsoft.com/office/drawing/2014/main" id="{051CD7B5-8BDD-4880-A84C-C249628C29A1}"/>
              </a:ext>
            </a:extLst>
          </p:cNvPr>
          <p:cNvPicPr>
            <a:picLocks noChangeAspect="1"/>
          </p:cNvPicPr>
          <p:nvPr/>
        </p:nvPicPr>
        <p:blipFill>
          <a:blip r:embed="rId10"/>
          <a:stretch>
            <a:fillRect/>
          </a:stretch>
        </p:blipFill>
        <p:spPr>
          <a:xfrm>
            <a:off x="7313597" y="460099"/>
            <a:ext cx="747045" cy="747045"/>
          </a:xfrm>
          <a:prstGeom prst="rect">
            <a:avLst/>
          </a:prstGeom>
        </p:spPr>
      </p:pic>
      <p:sp>
        <p:nvSpPr>
          <p:cNvPr id="32" name="TextBox 31">
            <a:extLst>
              <a:ext uri="{FF2B5EF4-FFF2-40B4-BE49-F238E27FC236}">
                <a16:creationId xmlns:a16="http://schemas.microsoft.com/office/drawing/2014/main" id="{EC03D030-4AF0-4C55-8848-702CDAEB940D}"/>
              </a:ext>
            </a:extLst>
          </p:cNvPr>
          <p:cNvSpPr txBox="1"/>
          <p:nvPr/>
        </p:nvSpPr>
        <p:spPr>
          <a:xfrm>
            <a:off x="5616441" y="602788"/>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p:pic>
        <p:nvPicPr>
          <p:cNvPr id="34" name="Picture 33">
            <a:extLst>
              <a:ext uri="{FF2B5EF4-FFF2-40B4-BE49-F238E27FC236}">
                <a16:creationId xmlns:a16="http://schemas.microsoft.com/office/drawing/2014/main" id="{A991BEC7-57E5-48DC-935B-EA999FD41ED3}"/>
              </a:ext>
            </a:extLst>
          </p:cNvPr>
          <p:cNvPicPr>
            <a:picLocks noChangeAspect="1"/>
          </p:cNvPicPr>
          <p:nvPr/>
        </p:nvPicPr>
        <p:blipFill>
          <a:blip r:embed="rId3"/>
          <a:stretch>
            <a:fillRect/>
          </a:stretch>
        </p:blipFill>
        <p:spPr>
          <a:xfrm>
            <a:off x="772195" y="1006438"/>
            <a:ext cx="594385" cy="579745"/>
          </a:xfrm>
          <a:prstGeom prst="rect">
            <a:avLst/>
          </a:prstGeom>
        </p:spPr>
      </p:pic>
      <p:pic>
        <p:nvPicPr>
          <p:cNvPr id="35" name="Picture 34">
            <a:extLst>
              <a:ext uri="{FF2B5EF4-FFF2-40B4-BE49-F238E27FC236}">
                <a16:creationId xmlns:a16="http://schemas.microsoft.com/office/drawing/2014/main" id="{9B98867A-1E41-4DCD-84E9-23F15080498F}"/>
              </a:ext>
            </a:extLst>
          </p:cNvPr>
          <p:cNvPicPr>
            <a:picLocks noChangeAspect="1"/>
          </p:cNvPicPr>
          <p:nvPr/>
        </p:nvPicPr>
        <p:blipFill>
          <a:blip r:embed="rId3"/>
          <a:stretch>
            <a:fillRect/>
          </a:stretch>
        </p:blipFill>
        <p:spPr>
          <a:xfrm>
            <a:off x="1274791" y="1006437"/>
            <a:ext cx="594385" cy="579745"/>
          </a:xfrm>
          <a:prstGeom prst="rect">
            <a:avLst/>
          </a:prstGeom>
        </p:spPr>
      </p:pic>
      <p:pic>
        <p:nvPicPr>
          <p:cNvPr id="37" name="Picture 36">
            <a:extLst>
              <a:ext uri="{FF2B5EF4-FFF2-40B4-BE49-F238E27FC236}">
                <a16:creationId xmlns:a16="http://schemas.microsoft.com/office/drawing/2014/main" id="{AA5D7DB8-4E62-40ED-821B-F2677247AC34}"/>
              </a:ext>
            </a:extLst>
          </p:cNvPr>
          <p:cNvPicPr>
            <a:picLocks noChangeAspect="1"/>
          </p:cNvPicPr>
          <p:nvPr/>
        </p:nvPicPr>
        <p:blipFill>
          <a:blip r:embed="rId3"/>
          <a:stretch>
            <a:fillRect/>
          </a:stretch>
        </p:blipFill>
        <p:spPr>
          <a:xfrm>
            <a:off x="1777387" y="1006436"/>
            <a:ext cx="594385" cy="579745"/>
          </a:xfrm>
          <a:prstGeom prst="rect">
            <a:avLst/>
          </a:prstGeom>
        </p:spPr>
      </p:pic>
      <p:pic>
        <p:nvPicPr>
          <p:cNvPr id="39" name="Picture 38">
            <a:extLst>
              <a:ext uri="{FF2B5EF4-FFF2-40B4-BE49-F238E27FC236}">
                <a16:creationId xmlns:a16="http://schemas.microsoft.com/office/drawing/2014/main" id="{1ADD0DA5-EC39-4551-A86E-B0B74146DFC6}"/>
              </a:ext>
            </a:extLst>
          </p:cNvPr>
          <p:cNvPicPr>
            <a:picLocks noChangeAspect="1"/>
          </p:cNvPicPr>
          <p:nvPr/>
        </p:nvPicPr>
        <p:blipFill>
          <a:blip r:embed="rId3"/>
          <a:stretch>
            <a:fillRect/>
          </a:stretch>
        </p:blipFill>
        <p:spPr>
          <a:xfrm>
            <a:off x="2279983" y="1006440"/>
            <a:ext cx="594385" cy="579745"/>
          </a:xfrm>
          <a:prstGeom prst="rect">
            <a:avLst/>
          </a:prstGeom>
        </p:spPr>
      </p:pic>
      <p:pic>
        <p:nvPicPr>
          <p:cNvPr id="42" name="Picture 41">
            <a:extLst>
              <a:ext uri="{FF2B5EF4-FFF2-40B4-BE49-F238E27FC236}">
                <a16:creationId xmlns:a16="http://schemas.microsoft.com/office/drawing/2014/main" id="{E8881794-DF14-42CB-8E32-DA11E24ECEF1}"/>
              </a:ext>
            </a:extLst>
          </p:cNvPr>
          <p:cNvPicPr>
            <a:picLocks noChangeAspect="1"/>
          </p:cNvPicPr>
          <p:nvPr/>
        </p:nvPicPr>
        <p:blipFill>
          <a:blip r:embed="rId3"/>
          <a:stretch>
            <a:fillRect/>
          </a:stretch>
        </p:blipFill>
        <p:spPr>
          <a:xfrm>
            <a:off x="2782579" y="1006439"/>
            <a:ext cx="594385" cy="579745"/>
          </a:xfrm>
          <a:prstGeom prst="rect">
            <a:avLst/>
          </a:prstGeom>
        </p:spPr>
      </p:pic>
      <p:pic>
        <p:nvPicPr>
          <p:cNvPr id="43" name="Picture 42">
            <a:extLst>
              <a:ext uri="{FF2B5EF4-FFF2-40B4-BE49-F238E27FC236}">
                <a16:creationId xmlns:a16="http://schemas.microsoft.com/office/drawing/2014/main" id="{79DFF84F-7986-4575-9737-1FBADD7DD277}"/>
              </a:ext>
            </a:extLst>
          </p:cNvPr>
          <p:cNvPicPr>
            <a:picLocks noChangeAspect="1"/>
          </p:cNvPicPr>
          <p:nvPr/>
        </p:nvPicPr>
        <p:blipFill>
          <a:blip r:embed="rId3"/>
          <a:stretch>
            <a:fillRect/>
          </a:stretch>
        </p:blipFill>
        <p:spPr>
          <a:xfrm>
            <a:off x="3285175" y="1006438"/>
            <a:ext cx="594385" cy="579745"/>
          </a:xfrm>
          <a:prstGeom prst="rect">
            <a:avLst/>
          </a:prstGeom>
        </p:spPr>
      </p:pic>
      <p:pic>
        <p:nvPicPr>
          <p:cNvPr id="44" name="Picture 43">
            <a:extLst>
              <a:ext uri="{FF2B5EF4-FFF2-40B4-BE49-F238E27FC236}">
                <a16:creationId xmlns:a16="http://schemas.microsoft.com/office/drawing/2014/main" id="{CE682EED-6068-42C5-986D-249B38462671}"/>
              </a:ext>
            </a:extLst>
          </p:cNvPr>
          <p:cNvPicPr>
            <a:picLocks noChangeAspect="1"/>
          </p:cNvPicPr>
          <p:nvPr/>
        </p:nvPicPr>
        <p:blipFill>
          <a:blip r:embed="rId3"/>
          <a:stretch>
            <a:fillRect/>
          </a:stretch>
        </p:blipFill>
        <p:spPr>
          <a:xfrm>
            <a:off x="3787771" y="1006442"/>
            <a:ext cx="594385" cy="579745"/>
          </a:xfrm>
          <a:prstGeom prst="rect">
            <a:avLst/>
          </a:prstGeom>
        </p:spPr>
      </p:pic>
      <p:pic>
        <p:nvPicPr>
          <p:cNvPr id="45" name="Picture 44">
            <a:extLst>
              <a:ext uri="{FF2B5EF4-FFF2-40B4-BE49-F238E27FC236}">
                <a16:creationId xmlns:a16="http://schemas.microsoft.com/office/drawing/2014/main" id="{4EC5EB1E-A285-4F00-BAB8-A93B29E3A4AB}"/>
              </a:ext>
            </a:extLst>
          </p:cNvPr>
          <p:cNvPicPr>
            <a:picLocks noChangeAspect="1"/>
          </p:cNvPicPr>
          <p:nvPr/>
        </p:nvPicPr>
        <p:blipFill>
          <a:blip r:embed="rId3"/>
          <a:stretch>
            <a:fillRect/>
          </a:stretch>
        </p:blipFill>
        <p:spPr>
          <a:xfrm>
            <a:off x="4290367" y="1006441"/>
            <a:ext cx="594385" cy="579745"/>
          </a:xfrm>
          <a:prstGeom prst="rect">
            <a:avLst/>
          </a:prstGeom>
        </p:spPr>
      </p:pic>
      <p:pic>
        <p:nvPicPr>
          <p:cNvPr id="46" name="Picture 45">
            <a:extLst>
              <a:ext uri="{FF2B5EF4-FFF2-40B4-BE49-F238E27FC236}">
                <a16:creationId xmlns:a16="http://schemas.microsoft.com/office/drawing/2014/main" id="{052A17D6-8C47-4538-AC8D-76029D81A2EB}"/>
              </a:ext>
            </a:extLst>
          </p:cNvPr>
          <p:cNvPicPr>
            <a:picLocks noChangeAspect="1"/>
          </p:cNvPicPr>
          <p:nvPr/>
        </p:nvPicPr>
        <p:blipFill>
          <a:blip r:embed="rId3"/>
          <a:stretch>
            <a:fillRect/>
          </a:stretch>
        </p:blipFill>
        <p:spPr>
          <a:xfrm>
            <a:off x="4792963" y="1006440"/>
            <a:ext cx="594385" cy="579745"/>
          </a:xfrm>
          <a:prstGeom prst="rect">
            <a:avLst/>
          </a:prstGeom>
        </p:spPr>
      </p:pic>
      <p:pic>
        <p:nvPicPr>
          <p:cNvPr id="47" name="Picture 46">
            <a:extLst>
              <a:ext uri="{FF2B5EF4-FFF2-40B4-BE49-F238E27FC236}">
                <a16:creationId xmlns:a16="http://schemas.microsoft.com/office/drawing/2014/main" id="{EF214D20-C8DF-4C66-8807-6464487D07A6}"/>
              </a:ext>
            </a:extLst>
          </p:cNvPr>
          <p:cNvPicPr>
            <a:picLocks noChangeAspect="1"/>
          </p:cNvPicPr>
          <p:nvPr/>
        </p:nvPicPr>
        <p:blipFill>
          <a:blip r:embed="rId3"/>
          <a:stretch>
            <a:fillRect/>
          </a:stretch>
        </p:blipFill>
        <p:spPr>
          <a:xfrm>
            <a:off x="5294603" y="1006442"/>
            <a:ext cx="594385" cy="579745"/>
          </a:xfrm>
          <a:prstGeom prst="rect">
            <a:avLst/>
          </a:prstGeom>
        </p:spPr>
      </p:pic>
    </p:spTree>
    <p:custDataLst>
      <p:tags r:id="rId1"/>
    </p:custDataLst>
    <p:extLst>
      <p:ext uri="{BB962C8B-B14F-4D97-AF65-F5344CB8AC3E}">
        <p14:creationId xmlns:p14="http://schemas.microsoft.com/office/powerpoint/2010/main" val="315164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up)">
                                      <p:cBhvr>
                                        <p:cTn id="65" dur="10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2.77778E-7 4.07407E-6 L 0.04028 0.27129 " pathEditMode="relative" rAng="0" ptsTypes="AA">
                                      <p:cBhvr>
                                        <p:cTn id="69" dur="750" fill="hold"/>
                                        <p:tgtEl>
                                          <p:spTgt spid="5"/>
                                        </p:tgtEl>
                                        <p:attrNameLst>
                                          <p:attrName>ppt_x</p:attrName>
                                          <p:attrName>ppt_y</p:attrName>
                                        </p:attrNameLst>
                                      </p:cBhvr>
                                      <p:rCtr x="2014" y="13565"/>
                                    </p:animMotion>
                                  </p:childTnLst>
                                </p:cTn>
                              </p:par>
                            </p:childTnLst>
                          </p:cTn>
                        </p:par>
                        <p:par>
                          <p:cTn id="70" fill="hold">
                            <p:stCondLst>
                              <p:cond delay="750"/>
                            </p:stCondLst>
                            <p:childTnLst>
                              <p:par>
                                <p:cTn id="71" presetID="42" presetClass="path" presetSubtype="0" accel="50000" decel="50000" fill="hold" nodeType="afterEffect">
                                  <p:stCondLst>
                                    <p:cond delay="0"/>
                                  </p:stCondLst>
                                  <p:childTnLst>
                                    <p:animMotion origin="layout" path="M 5E-6 4.07407E-6 L -0.01546 0.3824 " pathEditMode="relative" rAng="0" ptsTypes="AA">
                                      <p:cBhvr>
                                        <p:cTn id="72" dur="750" fill="hold"/>
                                        <p:tgtEl>
                                          <p:spTgt spid="13"/>
                                        </p:tgtEl>
                                        <p:attrNameLst>
                                          <p:attrName>ppt_x</p:attrName>
                                          <p:attrName>ppt_y</p:attrName>
                                        </p:attrNameLst>
                                      </p:cBhvr>
                                      <p:rCtr x="-781" y="19120"/>
                                    </p:animMotion>
                                  </p:childTnLst>
                                </p:cTn>
                              </p:par>
                            </p:childTnLst>
                          </p:cTn>
                        </p:par>
                        <p:par>
                          <p:cTn id="73" fill="hold">
                            <p:stCondLst>
                              <p:cond delay="1500"/>
                            </p:stCondLst>
                            <p:childTnLst>
                              <p:par>
                                <p:cTn id="74" presetID="42" presetClass="path" presetSubtype="0" accel="50000" decel="50000" fill="hold" nodeType="afterEffect">
                                  <p:stCondLst>
                                    <p:cond delay="0"/>
                                  </p:stCondLst>
                                  <p:childTnLst>
                                    <p:animMotion origin="layout" path="M 2.77778E-7 4.07407E-6 L -0.07049 0.49699 " pathEditMode="relative" rAng="0" ptsTypes="AA">
                                      <p:cBhvr>
                                        <p:cTn id="75" dur="750" fill="hold"/>
                                        <p:tgtEl>
                                          <p:spTgt spid="14"/>
                                        </p:tgtEl>
                                        <p:attrNameLst>
                                          <p:attrName>ppt_x</p:attrName>
                                          <p:attrName>ppt_y</p:attrName>
                                        </p:attrNameLst>
                                      </p:cBhvr>
                                      <p:rCtr x="-3524" y="24838"/>
                                    </p:animMotion>
                                  </p:childTnLst>
                                </p:cTn>
                              </p:par>
                            </p:childTnLst>
                          </p:cTn>
                        </p:par>
                        <p:par>
                          <p:cTn id="76" fill="hold">
                            <p:stCondLst>
                              <p:cond delay="2250"/>
                            </p:stCondLst>
                            <p:childTnLst>
                              <p:par>
                                <p:cTn id="77" presetID="42" presetClass="path" presetSubtype="0" accel="50000" decel="50000" fill="hold" nodeType="afterEffect">
                                  <p:stCondLst>
                                    <p:cond delay="0"/>
                                  </p:stCondLst>
                                  <p:childTnLst>
                                    <p:animMotion origin="layout" path="M -8.33333E-7 4.07407E-6 L -0.05486 0.27338 " pathEditMode="relative" rAng="0" ptsTypes="AA">
                                      <p:cBhvr>
                                        <p:cTn id="78" dur="750" fill="hold"/>
                                        <p:tgtEl>
                                          <p:spTgt spid="15"/>
                                        </p:tgtEl>
                                        <p:attrNameLst>
                                          <p:attrName>ppt_x</p:attrName>
                                          <p:attrName>ppt_y</p:attrName>
                                        </p:attrNameLst>
                                      </p:cBhvr>
                                      <p:rCtr x="-2743" y="13657"/>
                                    </p:animMotion>
                                  </p:childTnLst>
                                </p:cTn>
                              </p:par>
                              <p:par>
                                <p:cTn id="79" presetID="42" presetClass="path" presetSubtype="0" accel="50000" decel="50000" fill="hold" nodeType="withEffect">
                                  <p:stCondLst>
                                    <p:cond delay="0"/>
                                  </p:stCondLst>
                                  <p:childTnLst>
                                    <p:animMotion origin="layout" path="M 4.44444E-6 4.07407E-6 L -0.1099 0.38078 " pathEditMode="relative" rAng="0" ptsTypes="AA">
                                      <p:cBhvr>
                                        <p:cTn id="80" dur="750" fill="hold"/>
                                        <p:tgtEl>
                                          <p:spTgt spid="16"/>
                                        </p:tgtEl>
                                        <p:attrNameLst>
                                          <p:attrName>ppt_x</p:attrName>
                                          <p:attrName>ppt_y</p:attrName>
                                        </p:attrNameLst>
                                      </p:cBhvr>
                                      <p:rCtr x="-5503" y="19028"/>
                                    </p:animMotion>
                                  </p:childTnLst>
                                </p:cTn>
                              </p:par>
                              <p:par>
                                <p:cTn id="81" presetID="42" presetClass="path" presetSubtype="0" accel="50000" decel="50000" fill="hold" nodeType="withEffect">
                                  <p:stCondLst>
                                    <p:cond delay="0"/>
                                  </p:stCondLst>
                                  <p:childTnLst>
                                    <p:animMotion origin="layout" path="M 3.33333E-6 4.07407E-6 L -0.16476 0.4956 " pathEditMode="relative" rAng="0" ptsTypes="AA">
                                      <p:cBhvr>
                                        <p:cTn id="82" dur="750" fill="hold"/>
                                        <p:tgtEl>
                                          <p:spTgt spid="17"/>
                                        </p:tgtEl>
                                        <p:attrNameLst>
                                          <p:attrName>ppt_x</p:attrName>
                                          <p:attrName>ppt_y</p:attrName>
                                        </p:attrNameLst>
                                      </p:cBhvr>
                                      <p:rCtr x="-8247" y="24769"/>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8" fill="hold" nodeType="clickEffect">
                                  <p:stCondLst>
                                    <p:cond delay="0"/>
                                  </p:stCondLst>
                                  <p:childTnLst>
                                    <p:anim calcmode="lin" valueType="num">
                                      <p:cBhvr additive="base">
                                        <p:cTn id="86" dur="500"/>
                                        <p:tgtEl>
                                          <p:spTgt spid="18"/>
                                        </p:tgtEl>
                                        <p:attrNameLst>
                                          <p:attrName>ppt_x</p:attrName>
                                        </p:attrNameLst>
                                      </p:cBhvr>
                                      <p:tavLst>
                                        <p:tav tm="0">
                                          <p:val>
                                            <p:strVal val="ppt_x"/>
                                          </p:val>
                                        </p:tav>
                                        <p:tav tm="100000">
                                          <p:val>
                                            <p:strVal val="0-ppt_w/2"/>
                                          </p:val>
                                        </p:tav>
                                      </p:tavLst>
                                    </p:anim>
                                    <p:anim calcmode="lin" valueType="num">
                                      <p:cBhvr additive="base">
                                        <p:cTn id="87" dur="500"/>
                                        <p:tgtEl>
                                          <p:spTgt spid="18"/>
                                        </p:tgtEl>
                                        <p:attrNameLst>
                                          <p:attrName>ppt_y</p:attrName>
                                        </p:attrNameLst>
                                      </p:cBhvr>
                                      <p:tavLst>
                                        <p:tav tm="0">
                                          <p:val>
                                            <p:strVal val="ppt_y"/>
                                          </p:val>
                                        </p:tav>
                                        <p:tav tm="100000">
                                          <p:val>
                                            <p:strVal val="ppt_y"/>
                                          </p:val>
                                        </p:tav>
                                      </p:tavLst>
                                    </p:anim>
                                    <p:set>
                                      <p:cBhvr>
                                        <p:cTn id="88" dur="1" fill="hold">
                                          <p:stCondLst>
                                            <p:cond delay="499"/>
                                          </p:stCondLst>
                                        </p:cTn>
                                        <p:tgtEl>
                                          <p:spTgt spid="18"/>
                                        </p:tgtEl>
                                        <p:attrNameLst>
                                          <p:attrName>style.visibility</p:attrName>
                                        </p:attrNameLst>
                                      </p:cBhvr>
                                      <p:to>
                                        <p:strVal val="hidden"/>
                                      </p:to>
                                    </p:set>
                                  </p:childTnLst>
                                </p:cTn>
                              </p:par>
                            </p:childTnLst>
                          </p:cTn>
                        </p:par>
                        <p:par>
                          <p:cTn id="89" fill="hold">
                            <p:stCondLst>
                              <p:cond delay="500"/>
                            </p:stCondLst>
                            <p:childTnLst>
                              <p:par>
                                <p:cTn id="90" presetID="2" presetClass="entr" presetSubtype="8"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0-#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par>
                                <p:cTn id="94" presetID="2" presetClass="entr" presetSubtype="8"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0-#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par>
                                <p:cTn id="98" presetID="2" presetClass="entr" presetSubtype="8"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0-#ppt_w/2"/>
                                          </p:val>
                                        </p:tav>
                                        <p:tav tm="100000">
                                          <p:val>
                                            <p:strVal val="#ppt_x"/>
                                          </p:val>
                                        </p:tav>
                                      </p:tavLst>
                                    </p:anim>
                                    <p:anim calcmode="lin" valueType="num">
                                      <p:cBhvr additive="base">
                                        <p:cTn id="101" dur="500" fill="hold"/>
                                        <p:tgtEl>
                                          <p:spTgt spid="37"/>
                                        </p:tgtEl>
                                        <p:attrNameLst>
                                          <p:attrName>ppt_y</p:attrName>
                                        </p:attrNameLst>
                                      </p:cBhvr>
                                      <p:tavLst>
                                        <p:tav tm="0">
                                          <p:val>
                                            <p:strVal val="#ppt_y"/>
                                          </p:val>
                                        </p:tav>
                                        <p:tav tm="100000">
                                          <p:val>
                                            <p:strVal val="#ppt_y"/>
                                          </p:val>
                                        </p:tav>
                                      </p:tavLst>
                                    </p:anim>
                                  </p:childTnLst>
                                </p:cTn>
                              </p:par>
                              <p:par>
                                <p:cTn id="102" presetID="2" presetClass="entr" presetSubtype="8" fill="hold"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additive="base">
                                        <p:cTn id="104" dur="500" fill="hold"/>
                                        <p:tgtEl>
                                          <p:spTgt spid="39"/>
                                        </p:tgtEl>
                                        <p:attrNameLst>
                                          <p:attrName>ppt_x</p:attrName>
                                        </p:attrNameLst>
                                      </p:cBhvr>
                                      <p:tavLst>
                                        <p:tav tm="0">
                                          <p:val>
                                            <p:strVal val="0-#ppt_w/2"/>
                                          </p:val>
                                        </p:tav>
                                        <p:tav tm="100000">
                                          <p:val>
                                            <p:strVal val="#ppt_x"/>
                                          </p:val>
                                        </p:tav>
                                      </p:tavLst>
                                    </p:anim>
                                    <p:anim calcmode="lin" valueType="num">
                                      <p:cBhvr additive="base">
                                        <p:cTn id="105" dur="500" fill="hold"/>
                                        <p:tgtEl>
                                          <p:spTgt spid="39"/>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0-#ppt_w/2"/>
                                          </p:val>
                                        </p:tav>
                                        <p:tav tm="100000">
                                          <p:val>
                                            <p:strVal val="#ppt_x"/>
                                          </p:val>
                                        </p:tav>
                                      </p:tavLst>
                                    </p:anim>
                                    <p:anim calcmode="lin" valueType="num">
                                      <p:cBhvr additive="base">
                                        <p:cTn id="109" dur="500" fill="hold"/>
                                        <p:tgtEl>
                                          <p:spTgt spid="42"/>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500" fill="hold"/>
                                        <p:tgtEl>
                                          <p:spTgt spid="43"/>
                                        </p:tgtEl>
                                        <p:attrNameLst>
                                          <p:attrName>ppt_x</p:attrName>
                                        </p:attrNameLst>
                                      </p:cBhvr>
                                      <p:tavLst>
                                        <p:tav tm="0">
                                          <p:val>
                                            <p:strVal val="0-#ppt_w/2"/>
                                          </p:val>
                                        </p:tav>
                                        <p:tav tm="100000">
                                          <p:val>
                                            <p:strVal val="#ppt_x"/>
                                          </p:val>
                                        </p:tav>
                                      </p:tavLst>
                                    </p:anim>
                                    <p:anim calcmode="lin" valueType="num">
                                      <p:cBhvr additive="base">
                                        <p:cTn id="113" dur="500" fill="hold"/>
                                        <p:tgtEl>
                                          <p:spTgt spid="43"/>
                                        </p:tgtEl>
                                        <p:attrNameLst>
                                          <p:attrName>ppt_y</p:attrName>
                                        </p:attrNameLst>
                                      </p:cBhvr>
                                      <p:tavLst>
                                        <p:tav tm="0">
                                          <p:val>
                                            <p:strVal val="#ppt_y"/>
                                          </p:val>
                                        </p:tav>
                                        <p:tav tm="100000">
                                          <p:val>
                                            <p:strVal val="#ppt_y"/>
                                          </p:val>
                                        </p:tav>
                                      </p:tavLst>
                                    </p:anim>
                                  </p:childTnLst>
                                </p:cTn>
                              </p:par>
                              <p:par>
                                <p:cTn id="114" presetID="2" presetClass="entr" presetSubtype="8" fill="hold" nodeType="with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500" fill="hold"/>
                                        <p:tgtEl>
                                          <p:spTgt spid="44"/>
                                        </p:tgtEl>
                                        <p:attrNameLst>
                                          <p:attrName>ppt_x</p:attrName>
                                        </p:attrNameLst>
                                      </p:cBhvr>
                                      <p:tavLst>
                                        <p:tav tm="0">
                                          <p:val>
                                            <p:strVal val="0-#ppt_w/2"/>
                                          </p:val>
                                        </p:tav>
                                        <p:tav tm="100000">
                                          <p:val>
                                            <p:strVal val="#ppt_x"/>
                                          </p:val>
                                        </p:tav>
                                      </p:tavLst>
                                    </p:anim>
                                    <p:anim calcmode="lin" valueType="num">
                                      <p:cBhvr additive="base">
                                        <p:cTn id="117" dur="500" fill="hold"/>
                                        <p:tgtEl>
                                          <p:spTgt spid="44"/>
                                        </p:tgtEl>
                                        <p:attrNameLst>
                                          <p:attrName>ppt_y</p:attrName>
                                        </p:attrNameLst>
                                      </p:cBhvr>
                                      <p:tavLst>
                                        <p:tav tm="0">
                                          <p:val>
                                            <p:strVal val="#ppt_y"/>
                                          </p:val>
                                        </p:tav>
                                        <p:tav tm="100000">
                                          <p:val>
                                            <p:strVal val="#ppt_y"/>
                                          </p:val>
                                        </p:tav>
                                      </p:tavLst>
                                    </p:anim>
                                  </p:childTnLst>
                                </p:cTn>
                              </p:par>
                              <p:par>
                                <p:cTn id="118" presetID="2" presetClass="entr" presetSubtype="8" fill="hold"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500" fill="hold"/>
                                        <p:tgtEl>
                                          <p:spTgt spid="45"/>
                                        </p:tgtEl>
                                        <p:attrNameLst>
                                          <p:attrName>ppt_x</p:attrName>
                                        </p:attrNameLst>
                                      </p:cBhvr>
                                      <p:tavLst>
                                        <p:tav tm="0">
                                          <p:val>
                                            <p:strVal val="0-#ppt_w/2"/>
                                          </p:val>
                                        </p:tav>
                                        <p:tav tm="100000">
                                          <p:val>
                                            <p:strVal val="#ppt_x"/>
                                          </p:val>
                                        </p:tav>
                                      </p:tavLst>
                                    </p:anim>
                                    <p:anim calcmode="lin" valueType="num">
                                      <p:cBhvr additive="base">
                                        <p:cTn id="121" dur="500" fill="hold"/>
                                        <p:tgtEl>
                                          <p:spTgt spid="45"/>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additive="base">
                                        <p:cTn id="124" dur="500" fill="hold"/>
                                        <p:tgtEl>
                                          <p:spTgt spid="46"/>
                                        </p:tgtEl>
                                        <p:attrNameLst>
                                          <p:attrName>ppt_x</p:attrName>
                                        </p:attrNameLst>
                                      </p:cBhvr>
                                      <p:tavLst>
                                        <p:tav tm="0">
                                          <p:val>
                                            <p:strVal val="0-#ppt_w/2"/>
                                          </p:val>
                                        </p:tav>
                                        <p:tav tm="100000">
                                          <p:val>
                                            <p:strVal val="#ppt_x"/>
                                          </p:val>
                                        </p:tav>
                                      </p:tavLst>
                                    </p:anim>
                                    <p:anim calcmode="lin" valueType="num">
                                      <p:cBhvr additive="base">
                                        <p:cTn id="125" dur="500" fill="hold"/>
                                        <p:tgtEl>
                                          <p:spTgt spid="46"/>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0"/>
                                  </p:stCondLst>
                                  <p:childTnLst>
                                    <p:set>
                                      <p:cBhvr>
                                        <p:cTn id="127" dur="1" fill="hold">
                                          <p:stCondLst>
                                            <p:cond delay="0"/>
                                          </p:stCondLst>
                                        </p:cTn>
                                        <p:tgtEl>
                                          <p:spTgt spid="47"/>
                                        </p:tgtEl>
                                        <p:attrNameLst>
                                          <p:attrName>style.visibility</p:attrName>
                                        </p:attrNameLst>
                                      </p:cBhvr>
                                      <p:to>
                                        <p:strVal val="visible"/>
                                      </p:to>
                                    </p:set>
                                    <p:anim calcmode="lin" valueType="num">
                                      <p:cBhvr additive="base">
                                        <p:cTn id="128" dur="500" fill="hold"/>
                                        <p:tgtEl>
                                          <p:spTgt spid="47"/>
                                        </p:tgtEl>
                                        <p:attrNameLst>
                                          <p:attrName>ppt_x</p:attrName>
                                        </p:attrNameLst>
                                      </p:cBhvr>
                                      <p:tavLst>
                                        <p:tav tm="0">
                                          <p:val>
                                            <p:strVal val="0-#ppt_w/2"/>
                                          </p:val>
                                        </p:tav>
                                        <p:tav tm="100000">
                                          <p:val>
                                            <p:strVal val="#ppt_x"/>
                                          </p:val>
                                        </p:tav>
                                      </p:tavLst>
                                    </p:anim>
                                    <p:anim calcmode="lin" valueType="num">
                                      <p:cBhvr additive="base">
                                        <p:cTn id="12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path" presetSubtype="0" accel="50000" decel="50000" fill="hold" nodeType="clickEffect">
                                  <p:stCondLst>
                                    <p:cond delay="0"/>
                                  </p:stCondLst>
                                  <p:childTnLst>
                                    <p:animMotion origin="layout" path="M 2.77778E-7 1.11111E-6 L 0.11146 0.19051 " pathEditMode="relative" rAng="0" ptsTypes="AA">
                                      <p:cBhvr>
                                        <p:cTn id="133" dur="750" fill="hold"/>
                                        <p:tgtEl>
                                          <p:spTgt spid="20"/>
                                        </p:tgtEl>
                                        <p:attrNameLst>
                                          <p:attrName>ppt_x</p:attrName>
                                          <p:attrName>ppt_y</p:attrName>
                                        </p:attrNameLst>
                                      </p:cBhvr>
                                      <p:rCtr x="5573" y="9514"/>
                                    </p:animMotion>
                                  </p:childTnLst>
                                </p:cTn>
                              </p:par>
                            </p:childTnLst>
                          </p:cTn>
                        </p:par>
                        <p:par>
                          <p:cTn id="134" fill="hold">
                            <p:stCondLst>
                              <p:cond delay="750"/>
                            </p:stCondLst>
                            <p:childTnLst>
                              <p:par>
                                <p:cTn id="135" presetID="42" presetClass="path" presetSubtype="0" accel="50000" decel="50000" fill="hold" nodeType="afterEffect">
                                  <p:stCondLst>
                                    <p:cond delay="0"/>
                                  </p:stCondLst>
                                  <p:childTnLst>
                                    <p:animMotion origin="layout" path="M 5E-6 1.11111E-6 L 0.16546 0.30787 " pathEditMode="relative" rAng="0" ptsTypes="AA">
                                      <p:cBhvr>
                                        <p:cTn id="136" dur="750" fill="hold"/>
                                        <p:tgtEl>
                                          <p:spTgt spid="19"/>
                                        </p:tgtEl>
                                        <p:attrNameLst>
                                          <p:attrName>ppt_x</p:attrName>
                                          <p:attrName>ppt_y</p:attrName>
                                        </p:attrNameLst>
                                      </p:cBhvr>
                                      <p:rCtr x="8264" y="15394"/>
                                    </p:animMotion>
                                  </p:childTnLst>
                                </p:cTn>
                              </p:par>
                            </p:childTnLst>
                          </p:cTn>
                        </p:par>
                        <p:par>
                          <p:cTn id="137" fill="hold">
                            <p:stCondLst>
                              <p:cond delay="1500"/>
                            </p:stCondLst>
                            <p:childTnLst>
                              <p:par>
                                <p:cTn id="138" presetID="42" presetClass="path" presetSubtype="0" accel="50000" decel="50000" fill="hold" nodeType="afterEffect">
                                  <p:stCondLst>
                                    <p:cond delay="0"/>
                                  </p:stCondLst>
                                  <p:childTnLst>
                                    <p:animMotion origin="layout" path="M -2.77778E-7 1.11111E-6 L 0.22101 0.42153 " pathEditMode="relative" rAng="0" ptsTypes="AA">
                                      <p:cBhvr>
                                        <p:cTn id="139" dur="750" fill="hold"/>
                                        <p:tgtEl>
                                          <p:spTgt spid="3"/>
                                        </p:tgtEl>
                                        <p:attrNameLst>
                                          <p:attrName>ppt_x</p:attrName>
                                          <p:attrName>ppt_y</p:attrName>
                                        </p:attrNameLst>
                                      </p:cBhvr>
                                      <p:rCtr x="11042" y="21065"/>
                                    </p:animMotion>
                                  </p:childTnLst>
                                </p:cTn>
                              </p:par>
                            </p:childTnLst>
                          </p:cTn>
                        </p:par>
                        <p:par>
                          <p:cTn id="140" fill="hold">
                            <p:stCondLst>
                              <p:cond delay="2250"/>
                            </p:stCondLst>
                            <p:childTnLst>
                              <p:par>
                                <p:cTn id="141" presetID="42" presetClass="path" presetSubtype="0" accel="50000" decel="50000" fill="hold" nodeType="afterEffect">
                                  <p:stCondLst>
                                    <p:cond delay="0"/>
                                  </p:stCondLst>
                                  <p:childTnLst>
                                    <p:animMotion origin="layout" path="M 1.66667E-6 1.11111E-6 L -0.21667 0.26551 " pathEditMode="relative" rAng="0" ptsTypes="AA">
                                      <p:cBhvr>
                                        <p:cTn id="142" dur="250" fill="hold"/>
                                        <p:tgtEl>
                                          <p:spTgt spid="47"/>
                                        </p:tgtEl>
                                        <p:attrNameLst>
                                          <p:attrName>ppt_x</p:attrName>
                                          <p:attrName>ppt_y</p:attrName>
                                        </p:attrNameLst>
                                      </p:cBhvr>
                                      <p:rCtr x="-10833" y="13264"/>
                                    </p:animMotion>
                                  </p:childTnLst>
                                </p:cTn>
                              </p:par>
                            </p:childTnLst>
                          </p:cTn>
                        </p:par>
                        <p:par>
                          <p:cTn id="143" fill="hold">
                            <p:stCondLst>
                              <p:cond delay="2500"/>
                            </p:stCondLst>
                            <p:childTnLst>
                              <p:par>
                                <p:cTn id="144" presetID="42" presetClass="path" presetSubtype="0" accel="50000" decel="50000" fill="hold" nodeType="afterEffect">
                                  <p:stCondLst>
                                    <p:cond delay="0"/>
                                  </p:stCondLst>
                                  <p:childTnLst>
                                    <p:animMotion origin="layout" path="M 2.77778E-6 1.11111E-6 L -0.16181 0.38356 " pathEditMode="relative" rAng="0" ptsTypes="AA">
                                      <p:cBhvr>
                                        <p:cTn id="145" dur="250" fill="hold"/>
                                        <p:tgtEl>
                                          <p:spTgt spid="46"/>
                                        </p:tgtEl>
                                        <p:attrNameLst>
                                          <p:attrName>ppt_x</p:attrName>
                                          <p:attrName>ppt_y</p:attrName>
                                        </p:attrNameLst>
                                      </p:cBhvr>
                                      <p:rCtr x="-8090" y="19167"/>
                                    </p:animMotion>
                                  </p:childTnLst>
                                </p:cTn>
                              </p:par>
                            </p:childTnLst>
                          </p:cTn>
                        </p:par>
                        <p:par>
                          <p:cTn id="146" fill="hold">
                            <p:stCondLst>
                              <p:cond delay="2750"/>
                            </p:stCondLst>
                            <p:childTnLst>
                              <p:par>
                                <p:cTn id="147" presetID="42" presetClass="path" presetSubtype="0" accel="50000" decel="50000" fill="hold" nodeType="afterEffect">
                                  <p:stCondLst>
                                    <p:cond delay="0"/>
                                  </p:stCondLst>
                                  <p:childTnLst>
                                    <p:animMotion origin="layout" path="M 3.88889E-6 1.11111E-6 L -0.10695 0.49514 " pathEditMode="relative" rAng="0" ptsTypes="AA">
                                      <p:cBhvr>
                                        <p:cTn id="148" dur="250" fill="hold"/>
                                        <p:tgtEl>
                                          <p:spTgt spid="45"/>
                                        </p:tgtEl>
                                        <p:attrNameLst>
                                          <p:attrName>ppt_x</p:attrName>
                                          <p:attrName>ppt_y</p:attrName>
                                        </p:attrNameLst>
                                      </p:cBhvr>
                                      <p:rCtr x="-5347" y="24745"/>
                                    </p:animMotion>
                                  </p:childTnLst>
                                </p:cTn>
                              </p:par>
                            </p:childTnLst>
                          </p:cTn>
                        </p:par>
                        <p:par>
                          <p:cTn id="149" fill="hold">
                            <p:stCondLst>
                              <p:cond delay="3250"/>
                            </p:stCondLst>
                            <p:childTnLst>
                              <p:par>
                                <p:cTn id="150" presetID="42" presetClass="path" presetSubtype="0" accel="50000" decel="50000" fill="hold" nodeType="afterEffect">
                                  <p:stCondLst>
                                    <p:cond delay="0"/>
                                  </p:stCondLst>
                                  <p:childTnLst>
                                    <p:animMotion origin="layout" path="M -1.38889E-6 1.11111E-6 L 0.00295 0.26551 " pathEditMode="relative" rAng="0" ptsTypes="AA">
                                      <p:cBhvr>
                                        <p:cTn id="151" dur="250" fill="hold"/>
                                        <p:tgtEl>
                                          <p:spTgt spid="44"/>
                                        </p:tgtEl>
                                        <p:attrNameLst>
                                          <p:attrName>ppt_x</p:attrName>
                                          <p:attrName>ppt_y</p:attrName>
                                        </p:attrNameLst>
                                      </p:cBhvr>
                                      <p:rCtr x="139" y="13264"/>
                                    </p:animMotion>
                                  </p:childTnLst>
                                </p:cTn>
                              </p:par>
                            </p:childTnLst>
                          </p:cTn>
                        </p:par>
                        <p:par>
                          <p:cTn id="152" fill="hold">
                            <p:stCondLst>
                              <p:cond delay="3500"/>
                            </p:stCondLst>
                            <p:childTnLst>
                              <p:par>
                                <p:cTn id="153" presetID="42" presetClass="path" presetSubtype="0" accel="50000" decel="50000" fill="hold" nodeType="afterEffect">
                                  <p:stCondLst>
                                    <p:cond delay="0"/>
                                  </p:stCondLst>
                                  <p:childTnLst>
                                    <p:animMotion origin="layout" path="M 3.33333E-6 1.11111E-6 L 0.05798 0.38426 " pathEditMode="relative" rAng="0" ptsTypes="AA">
                                      <p:cBhvr>
                                        <p:cTn id="154" dur="250" fill="hold"/>
                                        <p:tgtEl>
                                          <p:spTgt spid="43"/>
                                        </p:tgtEl>
                                        <p:attrNameLst>
                                          <p:attrName>ppt_x</p:attrName>
                                          <p:attrName>ppt_y</p:attrName>
                                        </p:attrNameLst>
                                      </p:cBhvr>
                                      <p:rCtr x="2899" y="19213"/>
                                    </p:animMotion>
                                  </p:childTnLst>
                                </p:cTn>
                              </p:par>
                            </p:childTnLst>
                          </p:cTn>
                        </p:par>
                        <p:par>
                          <p:cTn id="155" fill="hold">
                            <p:stCondLst>
                              <p:cond delay="3750"/>
                            </p:stCondLst>
                            <p:childTnLst>
                              <p:par>
                                <p:cTn id="156" presetID="42" presetClass="path" presetSubtype="0" accel="50000" decel="50000" fill="hold" nodeType="afterEffect">
                                  <p:stCondLst>
                                    <p:cond delay="0"/>
                                  </p:stCondLst>
                                  <p:childTnLst>
                                    <p:animMotion origin="layout" path="M 4.44444E-6 1.11111E-6 L 0.11128 0.49467 " pathEditMode="relative" rAng="0" ptsTypes="AA">
                                      <p:cBhvr>
                                        <p:cTn id="157" dur="250" fill="hold"/>
                                        <p:tgtEl>
                                          <p:spTgt spid="42"/>
                                        </p:tgtEl>
                                        <p:attrNameLst>
                                          <p:attrName>ppt_x</p:attrName>
                                          <p:attrName>ppt_y</p:attrName>
                                        </p:attrNameLst>
                                      </p:cBhvr>
                                      <p:rCtr x="5556" y="24722"/>
                                    </p:animMotion>
                                  </p:childTnLst>
                                </p:cTn>
                              </p:par>
                            </p:childTnLst>
                          </p:cTn>
                        </p:par>
                        <p:par>
                          <p:cTn id="158" fill="hold">
                            <p:stCondLst>
                              <p:cond delay="4000"/>
                            </p:stCondLst>
                            <p:childTnLst>
                              <p:par>
                                <p:cTn id="159" presetID="42" presetClass="path" presetSubtype="0" accel="50000" decel="50000" fill="hold" nodeType="afterEffect">
                                  <p:stCondLst>
                                    <p:cond delay="0"/>
                                  </p:stCondLst>
                                  <p:childTnLst>
                                    <p:animMotion origin="layout" path="M -8.33333E-7 1.11111E-6 L 0.22101 0.26551 " pathEditMode="relative" rAng="0" ptsTypes="AA">
                                      <p:cBhvr>
                                        <p:cTn id="160" dur="250" fill="hold"/>
                                        <p:tgtEl>
                                          <p:spTgt spid="39"/>
                                        </p:tgtEl>
                                        <p:attrNameLst>
                                          <p:attrName>ppt_x</p:attrName>
                                          <p:attrName>ppt_y</p:attrName>
                                        </p:attrNameLst>
                                      </p:cBhvr>
                                      <p:rCtr x="11042" y="13264"/>
                                    </p:animMotion>
                                  </p:childTnLst>
                                </p:cTn>
                              </p:par>
                            </p:childTnLst>
                          </p:cTn>
                        </p:par>
                        <p:par>
                          <p:cTn id="161" fill="hold">
                            <p:stCondLst>
                              <p:cond delay="4250"/>
                            </p:stCondLst>
                            <p:childTnLst>
                              <p:par>
                                <p:cTn id="162" presetID="42" presetClass="path" presetSubtype="0" accel="50000" decel="50000" fill="hold" nodeType="afterEffect">
                                  <p:stCondLst>
                                    <p:cond delay="0"/>
                                  </p:stCondLst>
                                  <p:childTnLst>
                                    <p:animMotion origin="layout" path="M 2.77778E-7 1.11111E-6 L 0.27656 0.38495 " pathEditMode="relative" rAng="0" ptsTypes="AA">
                                      <p:cBhvr>
                                        <p:cTn id="163" dur="250" fill="hold"/>
                                        <p:tgtEl>
                                          <p:spTgt spid="37"/>
                                        </p:tgtEl>
                                        <p:attrNameLst>
                                          <p:attrName>ppt_x</p:attrName>
                                          <p:attrName>ppt_y</p:attrName>
                                        </p:attrNameLst>
                                      </p:cBhvr>
                                      <p:rCtr x="13819" y="19236"/>
                                    </p:animMotion>
                                  </p:childTnLst>
                                </p:cTn>
                              </p:par>
                            </p:childTnLst>
                          </p:cTn>
                        </p:par>
                        <p:par>
                          <p:cTn id="164" fill="hold">
                            <p:stCondLst>
                              <p:cond delay="4500"/>
                            </p:stCondLst>
                            <p:childTnLst>
                              <p:par>
                                <p:cTn id="165" presetID="42" presetClass="path" presetSubtype="0" accel="50000" decel="50000" fill="hold" nodeType="afterEffect">
                                  <p:stCondLst>
                                    <p:cond delay="0"/>
                                  </p:stCondLst>
                                  <p:childTnLst>
                                    <p:animMotion origin="layout" path="M 5E-6 1.11111E-6 L 0.33108 0.4963 " pathEditMode="relative" rAng="0" ptsTypes="AA">
                                      <p:cBhvr>
                                        <p:cTn id="166" dur="250" fill="hold"/>
                                        <p:tgtEl>
                                          <p:spTgt spid="35"/>
                                        </p:tgtEl>
                                        <p:attrNameLst>
                                          <p:attrName>ppt_x</p:attrName>
                                          <p:attrName>ppt_y</p:attrName>
                                        </p:attrNameLst>
                                      </p:cBhvr>
                                      <p:rCtr x="16545" y="24815"/>
                                    </p:animMotion>
                                  </p:childTnLst>
                                </p:cTn>
                              </p:par>
                            </p:childTnLst>
                          </p:cTn>
                        </p:par>
                      </p:childTnLst>
                    </p:cTn>
                  </p:par>
                  <p:par>
                    <p:cTn id="167" fill="hold">
                      <p:stCondLst>
                        <p:cond delay="indefinite"/>
                      </p:stCondLst>
                      <p:childTnLst>
                        <p:par>
                          <p:cTn id="168" fill="hold">
                            <p:stCondLst>
                              <p:cond delay="0"/>
                            </p:stCondLst>
                            <p:childTnLst>
                              <p:par>
                                <p:cTn id="169" presetID="26" presetClass="emph" presetSubtype="0" fill="hold" nodeType="clickEffect">
                                  <p:stCondLst>
                                    <p:cond delay="0"/>
                                  </p:stCondLst>
                                  <p:childTnLst>
                                    <p:animEffect transition="out" filter="fade">
                                      <p:cBhvr>
                                        <p:cTn id="170" dur="500" tmFilter="0, 0; .2, .5; .8, .5; 1, 0"/>
                                        <p:tgtEl>
                                          <p:spTgt spid="5"/>
                                        </p:tgtEl>
                                      </p:cBhvr>
                                    </p:animEffect>
                                    <p:animScale>
                                      <p:cBhvr>
                                        <p:cTn id="171" dur="250" autoRev="1" fill="hold"/>
                                        <p:tgtEl>
                                          <p:spTgt spid="5"/>
                                        </p:tgtEl>
                                      </p:cBhvr>
                                      <p:by x="105000" y="105000"/>
                                    </p:animScale>
                                  </p:childTnLst>
                                </p:cTn>
                              </p:par>
                              <p:par>
                                <p:cTn id="172" presetID="26" presetClass="emph" presetSubtype="0" fill="hold" nodeType="withEffect">
                                  <p:stCondLst>
                                    <p:cond delay="0"/>
                                  </p:stCondLst>
                                  <p:childTnLst>
                                    <p:animEffect transition="out" filter="fade">
                                      <p:cBhvr>
                                        <p:cTn id="173" dur="500" tmFilter="0, 0; .2, .5; .8, .5; 1, 0"/>
                                        <p:tgtEl>
                                          <p:spTgt spid="15"/>
                                        </p:tgtEl>
                                      </p:cBhvr>
                                    </p:animEffect>
                                    <p:animScale>
                                      <p:cBhvr>
                                        <p:cTn id="174" dur="250" autoRev="1" fill="hold"/>
                                        <p:tgtEl>
                                          <p:spTgt spid="15"/>
                                        </p:tgtEl>
                                      </p:cBhvr>
                                      <p:by x="105000" y="105000"/>
                                    </p:animScale>
                                  </p:childTnLst>
                                </p:cTn>
                              </p:par>
                              <p:par>
                                <p:cTn id="175" presetID="26" presetClass="emph" presetSubtype="0" fill="hold" nodeType="withEffect">
                                  <p:stCondLst>
                                    <p:cond delay="0"/>
                                  </p:stCondLst>
                                  <p:childTnLst>
                                    <p:animEffect transition="out" filter="fade">
                                      <p:cBhvr>
                                        <p:cTn id="176" dur="500" tmFilter="0, 0; .2, .5; .8, .5; 1, 0"/>
                                        <p:tgtEl>
                                          <p:spTgt spid="20"/>
                                        </p:tgtEl>
                                      </p:cBhvr>
                                    </p:animEffect>
                                    <p:animScale>
                                      <p:cBhvr>
                                        <p:cTn id="177" dur="250" autoRev="1" fill="hold"/>
                                        <p:tgtEl>
                                          <p:spTgt spid="20"/>
                                        </p:tgtEl>
                                      </p:cBhvr>
                                      <p:by x="105000" y="105000"/>
                                    </p:animScale>
                                  </p:childTnLst>
                                </p:cTn>
                              </p:par>
                              <p:par>
                                <p:cTn id="178" presetID="26" presetClass="emph" presetSubtype="0" fill="hold" nodeType="withEffect">
                                  <p:stCondLst>
                                    <p:cond delay="0"/>
                                  </p:stCondLst>
                                  <p:childTnLst>
                                    <p:animEffect transition="out" filter="fade">
                                      <p:cBhvr>
                                        <p:cTn id="179" dur="500" tmFilter="0, 0; .2, .5; .8, .5; 1, 0"/>
                                        <p:tgtEl>
                                          <p:spTgt spid="47"/>
                                        </p:tgtEl>
                                      </p:cBhvr>
                                    </p:animEffect>
                                    <p:animScale>
                                      <p:cBhvr>
                                        <p:cTn id="180" dur="250" autoRev="1" fill="hold"/>
                                        <p:tgtEl>
                                          <p:spTgt spid="47"/>
                                        </p:tgtEl>
                                      </p:cBhvr>
                                      <p:by x="105000" y="105000"/>
                                    </p:animScale>
                                  </p:childTnLst>
                                </p:cTn>
                              </p:par>
                              <p:par>
                                <p:cTn id="181" presetID="26" presetClass="emph" presetSubtype="0" fill="hold" nodeType="withEffect">
                                  <p:stCondLst>
                                    <p:cond delay="0"/>
                                  </p:stCondLst>
                                  <p:childTnLst>
                                    <p:animEffect transition="out" filter="fade">
                                      <p:cBhvr>
                                        <p:cTn id="182" dur="500" tmFilter="0, 0; .2, .5; .8, .5; 1, 0"/>
                                        <p:tgtEl>
                                          <p:spTgt spid="44"/>
                                        </p:tgtEl>
                                      </p:cBhvr>
                                    </p:animEffect>
                                    <p:animScale>
                                      <p:cBhvr>
                                        <p:cTn id="183" dur="250" autoRev="1" fill="hold"/>
                                        <p:tgtEl>
                                          <p:spTgt spid="44"/>
                                        </p:tgtEl>
                                      </p:cBhvr>
                                      <p:by x="105000" y="105000"/>
                                    </p:animScale>
                                  </p:childTnLst>
                                </p:cTn>
                              </p:par>
                              <p:par>
                                <p:cTn id="184" presetID="26" presetClass="emph" presetSubtype="0" fill="hold" nodeType="withEffect">
                                  <p:stCondLst>
                                    <p:cond delay="0"/>
                                  </p:stCondLst>
                                  <p:childTnLst>
                                    <p:animEffect transition="out" filter="fade">
                                      <p:cBhvr>
                                        <p:cTn id="185" dur="500" tmFilter="0, 0; .2, .5; .8, .5; 1, 0"/>
                                        <p:tgtEl>
                                          <p:spTgt spid="39"/>
                                        </p:tgtEl>
                                      </p:cBhvr>
                                    </p:animEffect>
                                    <p:animScale>
                                      <p:cBhvr>
                                        <p:cTn id="186" dur="250" autoRev="1" fill="hold"/>
                                        <p:tgtEl>
                                          <p:spTgt spid="39"/>
                                        </p:tgtEl>
                                      </p:cBhvr>
                                      <p:by x="105000" y="105000"/>
                                    </p:animScale>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4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26" presetClass="emph" presetSubtype="0" fill="hold" nodeType="clickEffect">
                                  <p:stCondLst>
                                    <p:cond delay="0"/>
                                  </p:stCondLst>
                                  <p:childTnLst>
                                    <p:animEffect transition="out" filter="fade">
                                      <p:cBhvr>
                                        <p:cTn id="194" dur="500" tmFilter="0, 0; .2, .5; .8, .5; 1, 0"/>
                                        <p:tgtEl>
                                          <p:spTgt spid="34"/>
                                        </p:tgtEl>
                                      </p:cBhvr>
                                    </p:animEffect>
                                    <p:animScale>
                                      <p:cBhvr>
                                        <p:cTn id="195" dur="250" autoRev="1" fill="hold"/>
                                        <p:tgtEl>
                                          <p:spTgt spid="34"/>
                                        </p:tgtEl>
                                      </p:cBhvr>
                                      <p:by x="105000" y="105000"/>
                                    </p:animScale>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48"/>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4"/>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38"/>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49"/>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nodeType="clickEffect">
                                  <p:stCondLst>
                                    <p:cond delay="0"/>
                                  </p:stCondLst>
                                  <p:childTnLst>
                                    <p:set>
                                      <p:cBhvr>
                                        <p:cTn id="217" dur="1" fill="hold">
                                          <p:stCondLst>
                                            <p:cond delay="0"/>
                                          </p:stCondLst>
                                        </p:cTn>
                                        <p:tgtEl>
                                          <p:spTgt spid="7"/>
                                        </p:tgtEl>
                                        <p:attrNameLst>
                                          <p:attrName>style.visibility</p:attrName>
                                        </p:attrNameLst>
                                      </p:cBhvr>
                                      <p:to>
                                        <p:strVal val="visible"/>
                                      </p:to>
                                    </p:set>
                                    <p:animEffect transition="in" filter="wipe(up)">
                                      <p:cBhvr>
                                        <p:cTn id="218" dur="500"/>
                                        <p:tgtEl>
                                          <p:spTgt spid="7"/>
                                        </p:tgtEl>
                                      </p:cBhvr>
                                    </p:animEffect>
                                  </p:childTnLst>
                                </p:cTn>
                              </p:par>
                            </p:childTnLst>
                          </p:cTn>
                        </p:par>
                        <p:par>
                          <p:cTn id="219" fill="hold">
                            <p:stCondLst>
                              <p:cond delay="500"/>
                            </p:stCondLst>
                            <p:childTnLst>
                              <p:par>
                                <p:cTn id="220" presetID="1" presetClass="entr" presetSubtype="0" fill="hold" grpId="0" nodeType="afterEffect">
                                  <p:stCondLst>
                                    <p:cond delay="0"/>
                                  </p:stCondLst>
                                  <p:childTnLst>
                                    <p:set>
                                      <p:cBhvr>
                                        <p:cTn id="221" dur="1" fill="hold">
                                          <p:stCondLst>
                                            <p:cond delay="0"/>
                                          </p:stCondLst>
                                        </p:cTn>
                                        <p:tgtEl>
                                          <p:spTgt spid="51"/>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53"/>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22" presetClass="entr" presetSubtype="1" fill="hold" nodeType="clickEffect">
                                  <p:stCondLst>
                                    <p:cond delay="0"/>
                                  </p:stCondLst>
                                  <p:childTnLst>
                                    <p:set>
                                      <p:cBhvr>
                                        <p:cTn id="229" dur="1" fill="hold">
                                          <p:stCondLst>
                                            <p:cond delay="0"/>
                                          </p:stCondLst>
                                        </p:cTn>
                                        <p:tgtEl>
                                          <p:spTgt spid="50"/>
                                        </p:tgtEl>
                                        <p:attrNameLst>
                                          <p:attrName>style.visibility</p:attrName>
                                        </p:attrNameLst>
                                      </p:cBhvr>
                                      <p:to>
                                        <p:strVal val="visible"/>
                                      </p:to>
                                    </p:set>
                                    <p:animEffect transition="in" filter="wipe(up)">
                                      <p:cBhvr>
                                        <p:cTn id="230" dur="500"/>
                                        <p:tgtEl>
                                          <p:spTgt spid="50"/>
                                        </p:tgtEl>
                                      </p:cBhvr>
                                    </p:animEffect>
                                  </p:childTnLst>
                                </p:cTn>
                              </p:par>
                            </p:childTnLst>
                          </p:cTn>
                        </p:par>
                        <p:par>
                          <p:cTn id="231" fill="hold">
                            <p:stCondLst>
                              <p:cond delay="500"/>
                            </p:stCondLst>
                            <p:childTnLst>
                              <p:par>
                                <p:cTn id="232" presetID="1"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54"/>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26" presetClass="emph" presetSubtype="0" fill="hold" grpId="1" nodeType="clickEffect">
                                  <p:stCondLst>
                                    <p:cond delay="0"/>
                                  </p:stCondLst>
                                  <p:childTnLst>
                                    <p:animEffect transition="out" filter="fade">
                                      <p:cBhvr>
                                        <p:cTn id="241" dur="500" tmFilter="0, 0; .2, .5; .8, .5; 1, 0"/>
                                        <p:tgtEl>
                                          <p:spTgt spid="41"/>
                                        </p:tgtEl>
                                      </p:cBhvr>
                                    </p:animEffect>
                                    <p:animScale>
                                      <p:cBhvr>
                                        <p:cTn id="242" dur="250" autoRev="1" fill="hold"/>
                                        <p:tgtEl>
                                          <p:spTgt spid="41"/>
                                        </p:tgtEl>
                                      </p:cBhvr>
                                      <p:by x="105000" y="105000"/>
                                    </p:animScale>
                                  </p:childTnLst>
                                </p:cTn>
                              </p:par>
                              <p:par>
                                <p:cTn id="243" presetID="26" presetClass="emph" presetSubtype="0" fill="hold" grpId="1" nodeType="withEffect">
                                  <p:stCondLst>
                                    <p:cond delay="0"/>
                                  </p:stCondLst>
                                  <p:childTnLst>
                                    <p:animEffect transition="out" filter="fade">
                                      <p:cBhvr>
                                        <p:cTn id="244" dur="500" tmFilter="0, 0; .2, .5; .8, .5; 1, 0"/>
                                        <p:tgtEl>
                                          <p:spTgt spid="48"/>
                                        </p:tgtEl>
                                      </p:cBhvr>
                                    </p:animEffect>
                                    <p:animScale>
                                      <p:cBhvr>
                                        <p:cTn id="245"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8" grpId="0"/>
      <p:bldP spid="48" grpId="1"/>
      <p:bldP spid="33" grpId="0"/>
      <p:bldP spid="38" grpId="0"/>
      <p:bldP spid="49" grpId="0"/>
      <p:bldP spid="51" grpId="0"/>
      <p:bldP spid="52" grpId="0"/>
      <p:bldP spid="53" grpId="0"/>
      <p:bldP spid="54" grpId="0"/>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3 on the worksheet</a:t>
            </a:r>
          </a:p>
        </p:txBody>
      </p:sp>
      <p:sp>
        <p:nvSpPr>
          <p:cNvPr id="2" name="TextBox 1">
            <a:extLst>
              <a:ext uri="{FF2B5EF4-FFF2-40B4-BE49-F238E27FC236}">
                <a16:creationId xmlns:a16="http://schemas.microsoft.com/office/drawing/2014/main" id="{859F2BCE-45A5-4637-B152-C232F92F85F0}"/>
              </a:ext>
            </a:extLst>
          </p:cNvPr>
          <p:cNvSpPr txBox="1"/>
          <p:nvPr/>
        </p:nvSpPr>
        <p:spPr>
          <a:xfrm>
            <a:off x="647114" y="225083"/>
            <a:ext cx="8243668" cy="5458265"/>
          </a:xfrm>
          <a:prstGeom prst="rect">
            <a:avLst/>
          </a:prstGeom>
          <a:solidFill>
            <a:srgbClr val="7030A0"/>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2371AC94-FA73-48F1-B045-E249E6939291}"/>
              </a:ext>
            </a:extLst>
          </p:cNvPr>
          <p:cNvPicPr/>
          <p:nvPr/>
        </p:nvPicPr>
        <p:blipFill>
          <a:blip r:embed="rId2">
            <a:extLst>
              <a:ext uri="{28A0092B-C50C-407E-A947-70E740481C1C}">
                <a14:useLocalDpi xmlns:a14="http://schemas.microsoft.com/office/drawing/2010/main" val="0"/>
              </a:ext>
            </a:extLst>
          </a:blip>
          <a:stretch>
            <a:fillRect/>
          </a:stretch>
        </p:blipFill>
        <p:spPr>
          <a:xfrm>
            <a:off x="1561514" y="1533378"/>
            <a:ext cx="6274191" cy="3005873"/>
          </a:xfrm>
          <a:prstGeom prst="rect">
            <a:avLst/>
          </a:prstGeom>
        </p:spPr>
      </p:pic>
      <p:sp>
        <p:nvSpPr>
          <p:cNvPr id="5" name="TextBox 4">
            <a:extLst>
              <a:ext uri="{FF2B5EF4-FFF2-40B4-BE49-F238E27FC236}">
                <a16:creationId xmlns:a16="http://schemas.microsoft.com/office/drawing/2014/main" id="{9A5BA696-6BA8-47D0-9535-2672833C26D8}"/>
              </a:ext>
            </a:extLst>
          </p:cNvPr>
          <p:cNvSpPr txBox="1"/>
          <p:nvPr/>
        </p:nvSpPr>
        <p:spPr>
          <a:xfrm>
            <a:off x="1038082" y="365760"/>
            <a:ext cx="7430669" cy="830997"/>
          </a:xfrm>
          <a:prstGeom prst="rect">
            <a:avLst/>
          </a:prstGeom>
          <a:noFill/>
        </p:spPr>
        <p:txBody>
          <a:bodyPr wrap="square" rtlCol="0">
            <a:spAutoFit/>
          </a:bodyPr>
          <a:lstStyle/>
          <a:p>
            <a:r>
              <a:rPr lang="en-GB" sz="2400" dirty="0">
                <a:latin typeface="Comic Sans MS" panose="030F0702030302020204" pitchFamily="66" charset="0"/>
              </a:rPr>
              <a:t>Have a go at these divisions. Use your place value counters to help you.</a:t>
            </a:r>
          </a:p>
        </p:txBody>
      </p:sp>
    </p:spTree>
    <p:extLst>
      <p:ext uri="{BB962C8B-B14F-4D97-AF65-F5344CB8AC3E}">
        <p14:creationId xmlns:p14="http://schemas.microsoft.com/office/powerpoint/2010/main" val="378224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E74991F-3DED-45D6-B1B7-8DB98A9B2800}"/>
                  </a:ext>
                </a:extLst>
              </p:cNvPr>
              <p:cNvSpPr txBox="1"/>
              <p:nvPr/>
            </p:nvSpPr>
            <p:spPr>
              <a:xfrm>
                <a:off x="1313117" y="1335049"/>
                <a:ext cx="2432076" cy="2246769"/>
              </a:xfrm>
              <a:prstGeom prst="rect">
                <a:avLst/>
              </a:prstGeom>
              <a:noFill/>
            </p:spPr>
            <p:txBody>
              <a:bodyPr wrap="none" rtlCol="0">
                <a:spAutoFit/>
              </a:bodyPr>
              <a:lstStyle/>
              <a:p>
                <a:r>
                  <a:rPr lang="en-GB" sz="2800" dirty="0"/>
                  <a:t>72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b="0" i="1" smtClean="0">
                        <a:latin typeface="Cambria Math" panose="02040503050406030204" pitchFamily="18" charset="0"/>
                      </a:rPr>
                      <m:t>=</m:t>
                    </m:r>
                  </m:oMath>
                </a14:m>
                <a:endParaRPr lang="en-GB" sz="2800" dirty="0"/>
              </a:p>
              <a:p>
                <a:r>
                  <a:rPr lang="en-GB" sz="2800" dirty="0"/>
                  <a:t>73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r>
                  <a:rPr lang="en-GB" sz="2800" dirty="0"/>
                  <a:t> </a:t>
                </a:r>
                <a:r>
                  <a:rPr lang="en-GB" sz="2800" dirty="0">
                    <a:solidFill>
                      <a:schemeClr val="accent1"/>
                    </a:solidFill>
                  </a:rPr>
                  <a:t>24 r 1</a:t>
                </a:r>
              </a:p>
              <a:p>
                <a:r>
                  <a:rPr lang="en-GB" sz="2800" dirty="0"/>
                  <a:t>74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75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76 </a:t>
                </a:r>
                <a:r>
                  <a:rPr lang="en-GB" sz="2800" dirty="0">
                    <a:latin typeface="Cambria Math" panose="02040503050406030204" pitchFamily="18" charset="0"/>
                    <a:ea typeface="Cambria Math" panose="02040503050406030204" pitchFamily="18" charset="0"/>
                  </a:rPr>
                  <a:t>÷</a:t>
                </a:r>
                <a:r>
                  <a:rPr lang="en-GB" sz="2800" dirty="0"/>
                  <a:t> 3 </a:t>
                </a:r>
                <a14:m>
                  <m:oMath xmlns:m="http://schemas.openxmlformats.org/officeDocument/2006/math">
                    <m:r>
                      <a:rPr lang="en-GB" sz="2800" i="1">
                        <a:latin typeface="Cambria Math" panose="02040503050406030204" pitchFamily="18" charset="0"/>
                      </a:rPr>
                      <m:t>=</m:t>
                    </m:r>
                  </m:oMath>
                </a14:m>
                <a:endParaRPr lang="en-GB" sz="2800" dirty="0">
                  <a:solidFill>
                    <a:schemeClr val="accent1"/>
                  </a:solidFill>
                </a:endParaRPr>
              </a:p>
            </p:txBody>
          </p:sp>
        </mc:Choice>
        <mc:Fallback xmlns="">
          <p:sp>
            <p:nvSpPr>
              <p:cNvPr id="20" name="TextBox 19">
                <a:extLst>
                  <a:ext uri="{FF2B5EF4-FFF2-40B4-BE49-F238E27FC236}">
                    <a16:creationId xmlns:a16="http://schemas.microsoft.com/office/drawing/2014/main" id="{2E74991F-3DED-45D6-B1B7-8DB98A9B2800}"/>
                  </a:ext>
                </a:extLst>
              </p:cNvPr>
              <p:cNvSpPr txBox="1">
                <a:spLocks noRot="1" noChangeAspect="1" noMove="1" noResize="1" noEditPoints="1" noAdjustHandles="1" noChangeArrowheads="1" noChangeShapeType="1" noTextEdit="1"/>
              </p:cNvSpPr>
              <p:nvPr/>
            </p:nvSpPr>
            <p:spPr>
              <a:xfrm>
                <a:off x="1313117" y="1335049"/>
                <a:ext cx="2432076" cy="2246769"/>
              </a:xfrm>
              <a:prstGeom prst="rect">
                <a:avLst/>
              </a:prstGeom>
              <a:blipFill>
                <a:blip r:embed="rId5"/>
                <a:stretch>
                  <a:fillRect l="-5013" t="-3252" r="-4010" b="-67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C15A8A3-25F1-4154-8A0B-3F7E3B1EC8A6}"/>
                  </a:ext>
                </a:extLst>
              </p:cNvPr>
              <p:cNvSpPr txBox="1"/>
              <p:nvPr/>
            </p:nvSpPr>
            <p:spPr>
              <a:xfrm>
                <a:off x="4818786" y="1335049"/>
                <a:ext cx="1595309" cy="3108543"/>
              </a:xfrm>
              <a:prstGeom prst="rect">
                <a:avLst/>
              </a:prstGeom>
              <a:noFill/>
            </p:spPr>
            <p:txBody>
              <a:bodyPr wrap="none" rtlCol="0">
                <a:spAutoFit/>
              </a:bodyPr>
              <a:lstStyle/>
              <a:p>
                <a:r>
                  <a:rPr lang="en-GB" sz="2800" dirty="0"/>
                  <a:t>92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b="0" i="1" smtClean="0">
                        <a:latin typeface="Cambria Math" panose="02040503050406030204" pitchFamily="18" charset="0"/>
                      </a:rPr>
                      <m:t>=</m:t>
                    </m:r>
                  </m:oMath>
                </a14:m>
                <a:endParaRPr lang="en-GB" sz="2800" dirty="0"/>
              </a:p>
              <a:p>
                <a:r>
                  <a:rPr lang="en-GB" sz="2800" dirty="0"/>
                  <a:t>93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r>
                  <a:rPr lang="en-GB" sz="2800" dirty="0"/>
                  <a:t> </a:t>
                </a:r>
              </a:p>
              <a:p>
                <a:r>
                  <a:rPr lang="en-GB" sz="2800" dirty="0"/>
                  <a:t>94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95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p>
              <a:p>
                <a:r>
                  <a:rPr lang="en-GB" sz="2800" dirty="0"/>
                  <a:t>96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solidFill>
                    <a:schemeClr val="accent1"/>
                  </a:solidFill>
                </a:endParaRPr>
              </a:p>
              <a:p>
                <a:r>
                  <a:rPr lang="en-GB" sz="2800" dirty="0"/>
                  <a:t>97 </a:t>
                </a:r>
                <a:r>
                  <a:rPr lang="en-GB" sz="2800" dirty="0">
                    <a:latin typeface="Cambria Math" panose="02040503050406030204" pitchFamily="18" charset="0"/>
                    <a:ea typeface="Cambria Math" panose="02040503050406030204" pitchFamily="18" charset="0"/>
                  </a:rPr>
                  <a:t>÷</a:t>
                </a:r>
                <a:r>
                  <a:rPr lang="en-GB" sz="2800" dirty="0"/>
                  <a:t> 4 </a:t>
                </a:r>
                <a14:m>
                  <m:oMath xmlns:m="http://schemas.openxmlformats.org/officeDocument/2006/math">
                    <m:r>
                      <a:rPr lang="en-GB" sz="2800" i="1">
                        <a:latin typeface="Cambria Math" panose="02040503050406030204" pitchFamily="18" charset="0"/>
                      </a:rPr>
                      <m:t>=</m:t>
                    </m:r>
                  </m:oMath>
                </a14:m>
                <a:endParaRPr lang="en-GB" sz="2800" dirty="0">
                  <a:solidFill>
                    <a:schemeClr val="accent1"/>
                  </a:solidFill>
                </a:endParaRPr>
              </a:p>
              <a:p>
                <a:endParaRPr lang="en-GB" sz="2800" dirty="0">
                  <a:solidFill>
                    <a:schemeClr val="accent1"/>
                  </a:solidFill>
                </a:endParaRPr>
              </a:p>
            </p:txBody>
          </p:sp>
        </mc:Choice>
        <mc:Fallback xmlns="">
          <p:sp>
            <p:nvSpPr>
              <p:cNvPr id="70" name="TextBox 69">
                <a:extLst>
                  <a:ext uri="{FF2B5EF4-FFF2-40B4-BE49-F238E27FC236}">
                    <a16:creationId xmlns:a16="http://schemas.microsoft.com/office/drawing/2014/main" id="{2C15A8A3-25F1-4154-8A0B-3F7E3B1EC8A6}"/>
                  </a:ext>
                </a:extLst>
              </p:cNvPr>
              <p:cNvSpPr txBox="1">
                <a:spLocks noRot="1" noChangeAspect="1" noMove="1" noResize="1" noEditPoints="1" noAdjustHandles="1" noChangeArrowheads="1" noChangeShapeType="1" noTextEdit="1"/>
              </p:cNvSpPr>
              <p:nvPr/>
            </p:nvSpPr>
            <p:spPr>
              <a:xfrm>
                <a:off x="4818786" y="1335049"/>
                <a:ext cx="1595309" cy="3108543"/>
              </a:xfrm>
              <a:prstGeom prst="rect">
                <a:avLst/>
              </a:prstGeom>
              <a:blipFill>
                <a:blip r:embed="rId6"/>
                <a:stretch>
                  <a:fillRect l="-7634" t="-2353"/>
                </a:stretch>
              </a:blipFill>
            </p:spPr>
            <p:txBody>
              <a:bodyPr/>
              <a:lstStyle/>
              <a:p>
                <a:r>
                  <a:rPr lang="en-GB">
                    <a:noFill/>
                  </a:rPr>
                  <a:t> </a:t>
                </a:r>
              </a:p>
            </p:txBody>
          </p:sp>
        </mc:Fallback>
      </mc:AlternateContent>
      <p:pic>
        <p:nvPicPr>
          <p:cNvPr id="75" name="Picture 74">
            <a:extLst>
              <a:ext uri="{FF2B5EF4-FFF2-40B4-BE49-F238E27FC236}">
                <a16:creationId xmlns:a16="http://schemas.microsoft.com/office/drawing/2014/main" id="{7C9C4436-E097-4AF8-91F8-0A60A67F2AFF}"/>
              </a:ext>
            </a:extLst>
          </p:cNvPr>
          <p:cNvPicPr>
            <a:picLocks noChangeAspect="1"/>
          </p:cNvPicPr>
          <p:nvPr/>
        </p:nvPicPr>
        <p:blipFill>
          <a:blip r:embed="rId7"/>
          <a:stretch>
            <a:fillRect/>
          </a:stretch>
        </p:blipFill>
        <p:spPr>
          <a:xfrm>
            <a:off x="7313597" y="460099"/>
            <a:ext cx="747045" cy="747045"/>
          </a:xfrm>
          <a:prstGeom prst="rect">
            <a:avLst/>
          </a:prstGeom>
        </p:spPr>
      </p:pic>
      <p:sp>
        <p:nvSpPr>
          <p:cNvPr id="76" name="TextBox 75">
            <a:extLst>
              <a:ext uri="{FF2B5EF4-FFF2-40B4-BE49-F238E27FC236}">
                <a16:creationId xmlns:a16="http://schemas.microsoft.com/office/drawing/2014/main" id="{426FD852-62B1-4561-81B4-1A66B52DE9F6}"/>
              </a:ext>
            </a:extLst>
          </p:cNvPr>
          <p:cNvSpPr txBox="1"/>
          <p:nvPr/>
        </p:nvSpPr>
        <p:spPr>
          <a:xfrm>
            <a:off x="5616441" y="602788"/>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p:sp>
        <p:nvSpPr>
          <p:cNvPr id="77" name="TextBox 76">
            <a:extLst>
              <a:ext uri="{FF2B5EF4-FFF2-40B4-BE49-F238E27FC236}">
                <a16:creationId xmlns:a16="http://schemas.microsoft.com/office/drawing/2014/main" id="{3EC09D5D-E26D-4370-A083-3B8B94E83083}"/>
              </a:ext>
            </a:extLst>
          </p:cNvPr>
          <p:cNvSpPr txBox="1"/>
          <p:nvPr/>
        </p:nvSpPr>
        <p:spPr>
          <a:xfrm>
            <a:off x="2701386" y="1342193"/>
            <a:ext cx="550151" cy="523220"/>
          </a:xfrm>
          <a:prstGeom prst="rect">
            <a:avLst/>
          </a:prstGeom>
          <a:noFill/>
        </p:spPr>
        <p:txBody>
          <a:bodyPr wrap="none" rtlCol="0">
            <a:spAutoFit/>
          </a:bodyPr>
          <a:lstStyle/>
          <a:p>
            <a:r>
              <a:rPr lang="en-GB" sz="2800" dirty="0">
                <a:solidFill>
                  <a:schemeClr val="accent1"/>
                </a:solidFill>
              </a:rPr>
              <a:t>24</a:t>
            </a:r>
          </a:p>
        </p:txBody>
      </p:sp>
      <p:sp>
        <p:nvSpPr>
          <p:cNvPr id="78" name="TextBox 77">
            <a:extLst>
              <a:ext uri="{FF2B5EF4-FFF2-40B4-BE49-F238E27FC236}">
                <a16:creationId xmlns:a16="http://schemas.microsoft.com/office/drawing/2014/main" id="{50B746E3-6AD1-4F8B-9EF0-65D5CACF58AD}"/>
              </a:ext>
            </a:extLst>
          </p:cNvPr>
          <p:cNvSpPr txBox="1"/>
          <p:nvPr/>
        </p:nvSpPr>
        <p:spPr>
          <a:xfrm>
            <a:off x="2702845" y="2196823"/>
            <a:ext cx="1021433" cy="523220"/>
          </a:xfrm>
          <a:prstGeom prst="rect">
            <a:avLst/>
          </a:prstGeom>
          <a:noFill/>
        </p:spPr>
        <p:txBody>
          <a:bodyPr wrap="none" rtlCol="0">
            <a:spAutoFit/>
          </a:bodyPr>
          <a:lstStyle/>
          <a:p>
            <a:r>
              <a:rPr lang="en-GB" sz="2800" dirty="0">
                <a:solidFill>
                  <a:schemeClr val="accent1"/>
                </a:solidFill>
              </a:rPr>
              <a:t>24 r 2</a:t>
            </a:r>
          </a:p>
        </p:txBody>
      </p:sp>
      <p:sp>
        <p:nvSpPr>
          <p:cNvPr id="79" name="TextBox 78">
            <a:extLst>
              <a:ext uri="{FF2B5EF4-FFF2-40B4-BE49-F238E27FC236}">
                <a16:creationId xmlns:a16="http://schemas.microsoft.com/office/drawing/2014/main" id="{7A1D8F36-C30A-4EE1-A1AD-292053370E16}"/>
              </a:ext>
            </a:extLst>
          </p:cNvPr>
          <p:cNvSpPr txBox="1"/>
          <p:nvPr/>
        </p:nvSpPr>
        <p:spPr>
          <a:xfrm>
            <a:off x="2713302" y="2627710"/>
            <a:ext cx="1021433" cy="523220"/>
          </a:xfrm>
          <a:prstGeom prst="rect">
            <a:avLst/>
          </a:prstGeom>
          <a:noFill/>
        </p:spPr>
        <p:txBody>
          <a:bodyPr wrap="none" rtlCol="0">
            <a:spAutoFit/>
          </a:bodyPr>
          <a:lstStyle/>
          <a:p>
            <a:r>
              <a:rPr lang="en-GB" sz="2800" dirty="0">
                <a:solidFill>
                  <a:schemeClr val="accent1"/>
                </a:solidFill>
              </a:rPr>
              <a:t>24 r 3</a:t>
            </a:r>
          </a:p>
        </p:txBody>
      </p:sp>
      <p:sp>
        <p:nvSpPr>
          <p:cNvPr id="80" name="TextBox 79">
            <a:extLst>
              <a:ext uri="{FF2B5EF4-FFF2-40B4-BE49-F238E27FC236}">
                <a16:creationId xmlns:a16="http://schemas.microsoft.com/office/drawing/2014/main" id="{A792ACDE-A5C5-41D7-A38E-3894FC9608B8}"/>
              </a:ext>
            </a:extLst>
          </p:cNvPr>
          <p:cNvSpPr txBox="1"/>
          <p:nvPr/>
        </p:nvSpPr>
        <p:spPr>
          <a:xfrm>
            <a:off x="2702845" y="3065742"/>
            <a:ext cx="1021433" cy="523220"/>
          </a:xfrm>
          <a:prstGeom prst="rect">
            <a:avLst/>
          </a:prstGeom>
          <a:noFill/>
        </p:spPr>
        <p:txBody>
          <a:bodyPr wrap="none" rtlCol="0">
            <a:spAutoFit/>
          </a:bodyPr>
          <a:lstStyle/>
          <a:p>
            <a:r>
              <a:rPr lang="en-GB" sz="2800" dirty="0">
                <a:solidFill>
                  <a:schemeClr val="accent1"/>
                </a:solidFill>
              </a:rPr>
              <a:t>25 r 1</a:t>
            </a:r>
          </a:p>
        </p:txBody>
      </p:sp>
      <p:sp>
        <p:nvSpPr>
          <p:cNvPr id="81" name="TextBox 80">
            <a:extLst>
              <a:ext uri="{FF2B5EF4-FFF2-40B4-BE49-F238E27FC236}">
                <a16:creationId xmlns:a16="http://schemas.microsoft.com/office/drawing/2014/main" id="{B4B1FE51-325C-40CB-BCFD-3F4464FBF73F}"/>
              </a:ext>
            </a:extLst>
          </p:cNvPr>
          <p:cNvSpPr txBox="1"/>
          <p:nvPr/>
        </p:nvSpPr>
        <p:spPr>
          <a:xfrm>
            <a:off x="2712069" y="2627710"/>
            <a:ext cx="550151" cy="523220"/>
          </a:xfrm>
          <a:prstGeom prst="rect">
            <a:avLst/>
          </a:prstGeom>
          <a:noFill/>
        </p:spPr>
        <p:txBody>
          <a:bodyPr wrap="none" rtlCol="0">
            <a:spAutoFit/>
          </a:bodyPr>
          <a:lstStyle/>
          <a:p>
            <a:r>
              <a:rPr lang="en-GB" sz="2800" dirty="0">
                <a:solidFill>
                  <a:schemeClr val="accent1"/>
                </a:solidFill>
              </a:rPr>
              <a:t>25</a:t>
            </a:r>
          </a:p>
        </p:txBody>
      </p:sp>
      <p:sp>
        <p:nvSpPr>
          <p:cNvPr id="82" name="TextBox 81">
            <a:extLst>
              <a:ext uri="{FF2B5EF4-FFF2-40B4-BE49-F238E27FC236}">
                <a16:creationId xmlns:a16="http://schemas.microsoft.com/office/drawing/2014/main" id="{D76D579D-2D73-440F-A7FC-F2E5AFC8BA2C}"/>
              </a:ext>
            </a:extLst>
          </p:cNvPr>
          <p:cNvSpPr txBox="1"/>
          <p:nvPr/>
        </p:nvSpPr>
        <p:spPr>
          <a:xfrm>
            <a:off x="6248886" y="1335944"/>
            <a:ext cx="1021433" cy="2677656"/>
          </a:xfrm>
          <a:prstGeom prst="rect">
            <a:avLst/>
          </a:prstGeom>
          <a:noFill/>
        </p:spPr>
        <p:txBody>
          <a:bodyPr wrap="none" rtlCol="0">
            <a:spAutoFit/>
          </a:bodyPr>
          <a:lstStyle/>
          <a:p>
            <a:r>
              <a:rPr lang="en-GB" sz="2800" dirty="0">
                <a:solidFill>
                  <a:schemeClr val="accent1"/>
                </a:solidFill>
              </a:rPr>
              <a:t>23</a:t>
            </a:r>
          </a:p>
          <a:p>
            <a:r>
              <a:rPr lang="en-GB" sz="2800" dirty="0">
                <a:solidFill>
                  <a:schemeClr val="accent1"/>
                </a:solidFill>
              </a:rPr>
              <a:t>23 r 1</a:t>
            </a:r>
          </a:p>
          <a:p>
            <a:r>
              <a:rPr lang="en-GB" sz="2800" dirty="0">
                <a:solidFill>
                  <a:schemeClr val="accent1"/>
                </a:solidFill>
              </a:rPr>
              <a:t>23 r 2</a:t>
            </a:r>
          </a:p>
          <a:p>
            <a:r>
              <a:rPr lang="en-GB" sz="2800" dirty="0">
                <a:solidFill>
                  <a:schemeClr val="accent1"/>
                </a:solidFill>
              </a:rPr>
              <a:t>23 r 3</a:t>
            </a:r>
          </a:p>
          <a:p>
            <a:r>
              <a:rPr lang="en-GB" sz="2800" dirty="0">
                <a:solidFill>
                  <a:schemeClr val="accent1"/>
                </a:solidFill>
              </a:rPr>
              <a:t>24</a:t>
            </a:r>
          </a:p>
          <a:p>
            <a:r>
              <a:rPr lang="en-GB" sz="2800" dirty="0">
                <a:solidFill>
                  <a:schemeClr val="accent1"/>
                </a:solidFill>
              </a:rPr>
              <a:t>24 r 1</a:t>
            </a:r>
          </a:p>
        </p:txBody>
      </p:sp>
      <p:sp>
        <p:nvSpPr>
          <p:cNvPr id="83" name="TextBox 82">
            <a:extLst>
              <a:ext uri="{FF2B5EF4-FFF2-40B4-BE49-F238E27FC236}">
                <a16:creationId xmlns:a16="http://schemas.microsoft.com/office/drawing/2014/main" id="{882CA0A3-D5E5-4D59-803B-08DBC72E3DCD}"/>
              </a:ext>
            </a:extLst>
          </p:cNvPr>
          <p:cNvSpPr txBox="1"/>
          <p:nvPr/>
        </p:nvSpPr>
        <p:spPr>
          <a:xfrm>
            <a:off x="1313117" y="4422161"/>
            <a:ext cx="6643165" cy="923298"/>
          </a:xfrm>
          <a:prstGeom prst="roundRect">
            <a:avLst/>
          </a:prstGeom>
          <a:noFill/>
          <a:ln w="28575">
            <a:solidFill>
              <a:schemeClr val="accent6"/>
            </a:solidFill>
          </a:ln>
        </p:spPr>
        <p:txBody>
          <a:bodyPr wrap="none" rtlCol="0" anchor="ctr">
            <a:noAutofit/>
          </a:bodyPr>
          <a:lstStyle/>
          <a:p>
            <a:r>
              <a:rPr lang="en-GB" sz="2800" dirty="0">
                <a:solidFill>
                  <a:schemeClr val="accent6"/>
                </a:solidFill>
              </a:rPr>
              <a:t>The remainder must be less than the divisor.</a:t>
            </a:r>
          </a:p>
        </p:txBody>
      </p:sp>
    </p:spTree>
    <p:custDataLst>
      <p:tags r:id="rId1"/>
    </p:custDataLst>
    <p:extLst>
      <p:ext uri="{BB962C8B-B14F-4D97-AF65-F5344CB8AC3E}">
        <p14:creationId xmlns:p14="http://schemas.microsoft.com/office/powerpoint/2010/main" val="379157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5"/>
                                        </p:tgtEl>
                                      </p:cBhvr>
                                    </p:animEffect>
                                    <p:set>
                                      <p:cBhvr>
                                        <p:cTn id="15" dur="1" fill="hold">
                                          <p:stCondLst>
                                            <p:cond delay="499"/>
                                          </p:stCondLst>
                                        </p:cTn>
                                        <p:tgtEl>
                                          <p:spTgt spid="7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6"/>
                                        </p:tgtEl>
                                      </p:cBhvr>
                                    </p:animEffect>
                                    <p:set>
                                      <p:cBhvr>
                                        <p:cTn id="18" dur="1" fill="hold">
                                          <p:stCondLst>
                                            <p:cond delay="499"/>
                                          </p:stCondLst>
                                        </p:cTn>
                                        <p:tgtEl>
                                          <p:spTgt spid="7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79"/>
                                        </p:tgtEl>
                                        <p:attrNameLst>
                                          <p:attrName>ppt_x</p:attrName>
                                        </p:attrNameLst>
                                      </p:cBhvr>
                                      <p:tavLst>
                                        <p:tav tm="0">
                                          <p:val>
                                            <p:strVal val="ppt_x"/>
                                          </p:val>
                                        </p:tav>
                                        <p:tav tm="100000">
                                          <p:val>
                                            <p:strVal val="ppt_x"/>
                                          </p:val>
                                        </p:tav>
                                      </p:tavLst>
                                    </p:anim>
                                    <p:anim calcmode="lin" valueType="num">
                                      <p:cBhvr additive="base">
                                        <p:cTn id="35" dur="500"/>
                                        <p:tgtEl>
                                          <p:spTgt spid="79"/>
                                        </p:tgtEl>
                                        <p:attrNameLst>
                                          <p:attrName>ppt_y</p:attrName>
                                        </p:attrNameLst>
                                      </p:cBhvr>
                                      <p:tavLst>
                                        <p:tav tm="0">
                                          <p:val>
                                            <p:strVal val="ppt_y"/>
                                          </p:val>
                                        </p:tav>
                                        <p:tav tm="100000">
                                          <p:val>
                                            <p:strVal val="1+ppt_h/2"/>
                                          </p:val>
                                        </p:tav>
                                      </p:tavLst>
                                    </p:anim>
                                    <p:set>
                                      <p:cBhvr>
                                        <p:cTn id="36" dur="1" fill="hold">
                                          <p:stCondLst>
                                            <p:cond delay="499"/>
                                          </p:stCondLst>
                                        </p:cTn>
                                        <p:tgtEl>
                                          <p:spTgt spid="7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up)">
                                      <p:cBhvr>
                                        <p:cTn id="49" dur="40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1000" fill="hold"/>
                                        <p:tgtEl>
                                          <p:spTgt spid="83"/>
                                        </p:tgtEl>
                                        <p:attrNameLst>
                                          <p:attrName>ppt_w</p:attrName>
                                        </p:attrNameLst>
                                      </p:cBhvr>
                                      <p:tavLst>
                                        <p:tav tm="0">
                                          <p:val>
                                            <p:fltVal val="0"/>
                                          </p:val>
                                        </p:tav>
                                        <p:tav tm="100000">
                                          <p:val>
                                            <p:strVal val="#ppt_w"/>
                                          </p:val>
                                        </p:tav>
                                      </p:tavLst>
                                    </p:anim>
                                    <p:anim calcmode="lin" valueType="num">
                                      <p:cBhvr>
                                        <p:cTn id="55" dur="1000" fill="hold"/>
                                        <p:tgtEl>
                                          <p:spTgt spid="83"/>
                                        </p:tgtEl>
                                        <p:attrNameLst>
                                          <p:attrName>ppt_h</p:attrName>
                                        </p:attrNameLst>
                                      </p:cBhvr>
                                      <p:tavLst>
                                        <p:tav tm="0">
                                          <p:val>
                                            <p:fltVal val="0"/>
                                          </p:val>
                                        </p:tav>
                                        <p:tav tm="100000">
                                          <p:val>
                                            <p:strVal val="#ppt_h"/>
                                          </p:val>
                                        </p:tav>
                                      </p:tavLst>
                                    </p:anim>
                                    <p:anim calcmode="lin" valueType="num">
                                      <p:cBhvr>
                                        <p:cTn id="56" dur="1000" fill="hold"/>
                                        <p:tgtEl>
                                          <p:spTgt spid="83"/>
                                        </p:tgtEl>
                                        <p:attrNameLst>
                                          <p:attrName>style.rotation</p:attrName>
                                        </p:attrNameLst>
                                      </p:cBhvr>
                                      <p:tavLst>
                                        <p:tav tm="0">
                                          <p:val>
                                            <p:fltVal val="90"/>
                                          </p:val>
                                        </p:tav>
                                        <p:tav tm="100000">
                                          <p:val>
                                            <p:fltVal val="0"/>
                                          </p:val>
                                        </p:tav>
                                      </p:tavLst>
                                    </p:anim>
                                    <p:animEffect transition="in" filter="fade">
                                      <p:cBhvr>
                                        <p:cTn id="5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77" grpId="0"/>
      <p:bldP spid="78" grpId="0"/>
      <p:bldP spid="79" grpId="0"/>
      <p:bldP spid="79" grpId="1"/>
      <p:bldP spid="80" grpId="0"/>
      <p:bldP spid="81" grpId="0"/>
      <p:bldP spid="82" grpId="0"/>
      <p:bldP spid="8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9|6.6|2.5|4.5|1|1.1|1.1|1.3|1.2|1.3"/>
</p:tagLst>
</file>

<file path=ppt/tags/tag2.xml><?xml version="1.0" encoding="utf-8"?>
<p:tagLst xmlns:a="http://schemas.openxmlformats.org/drawingml/2006/main" xmlns:r="http://schemas.openxmlformats.org/officeDocument/2006/relationships" xmlns:p="http://schemas.openxmlformats.org/presentationml/2006/main">
  <p:tag name="TIMING" val="|12|9.1|7.7|9.4|8.7|3.8|3.6|6|5.6|6.5|1.2|3|1.4|2.2|1.6"/>
</p:tagLst>
</file>

<file path=ppt/tags/tag3.xml><?xml version="1.0" encoding="utf-8"?>
<p:tagLst xmlns:a="http://schemas.openxmlformats.org/drawingml/2006/main" xmlns:r="http://schemas.openxmlformats.org/officeDocument/2006/relationships" xmlns:p="http://schemas.openxmlformats.org/presentationml/2006/main">
  <p:tag name="TIMING" val="|9.4|3.2|2.9|1.5|3.3|12.4|6.9|5.2|2.5|4.6|1|4.5|9.2|1.2|2.9|1.9|4.6|1.1"/>
</p:tagLst>
</file>

<file path=ppt/tags/tag4.xml><?xml version="1.0" encoding="utf-8"?>
<p:tagLst xmlns:a="http://schemas.openxmlformats.org/drawingml/2006/main" xmlns:r="http://schemas.openxmlformats.org/officeDocument/2006/relationships" xmlns:p="http://schemas.openxmlformats.org/presentationml/2006/main">
  <p:tag name="TIMING" val="|17.4|2.5|12|13|13|7.5|5.2|4.8|20.7|10.3"/>
</p:tagLst>
</file>

<file path=ppt/tags/tag5.xml><?xml version="1.0" encoding="utf-8"?>
<p:tagLst xmlns:a="http://schemas.openxmlformats.org/drawingml/2006/main" xmlns:r="http://schemas.openxmlformats.org/officeDocument/2006/relationships" xmlns:p="http://schemas.openxmlformats.org/presentationml/2006/main">
  <p:tag name="TIMING" val="|10.1|2.7|8.7|8.8|4.5|15.7|18.8"/>
</p:tagLst>
</file>

<file path=ppt/tags/tag6.xml><?xml version="1.0" encoding="utf-8"?>
<p:tagLst xmlns:a="http://schemas.openxmlformats.org/drawingml/2006/main" xmlns:r="http://schemas.openxmlformats.org/officeDocument/2006/relationships" xmlns:p="http://schemas.openxmlformats.org/presentationml/2006/main">
  <p:tag name="TIMING" val="|10.5|8.7|3.2|3.6|4.6|7.7|4.7|3.5|9|2.5|7.2|2.1|4.9|2.2|5.7|7.5|1.3"/>
</p:tagLst>
</file>

<file path=ppt/tags/tag7.xml><?xml version="1.0" encoding="utf-8"?>
<p:tagLst xmlns:a="http://schemas.openxmlformats.org/drawingml/2006/main" xmlns:r="http://schemas.openxmlformats.org/officeDocument/2006/relationships" xmlns:p="http://schemas.openxmlformats.org/presentationml/2006/main">
  <p:tag name="TIMING" val="|6.9|0.9|1|2.2|1.5|3.2|2.6|3.8|1.6|3|4.4|0.6|4.8|5.9|1.2|1.1|1|15.8|6.4|3.2|10.4|4|3.2|3.5"/>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ctivity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0DC92D10A6294EB2D3BAE7684BF2FC" ma:contentTypeVersion="12" ma:contentTypeDescription="Create a new document." ma:contentTypeScope="" ma:versionID="a653c811c94cadf6c6d25bfc4b9fb185">
  <xsd:schema xmlns:xsd="http://www.w3.org/2001/XMLSchema" xmlns:xs="http://www.w3.org/2001/XMLSchema" xmlns:p="http://schemas.microsoft.com/office/2006/metadata/properties" xmlns:ns3="522d4c35-b548-4432-90ae-af4376e1c4b4" xmlns:ns4="cee99ee9-287b-4f9a-957c-ba5ae7375c9a" targetNamespace="http://schemas.microsoft.com/office/2006/metadata/properties" ma:root="true" ma:fieldsID="51905a861ff4a2a8272b9c9df47fbc94" ns3:_="" ns4:_="">
    <xsd:import namespace="522d4c35-b548-4432-90ae-af4376e1c4b4"/>
    <xsd:import namespace="cee99ee9-287b-4f9a-957c-ba5ae7375c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d4c35-b548-4432-90ae-af4376e1c4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e99ee9-287b-4f9a-957c-ba5ae7375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976BF-BA58-4DED-B6CD-0D8A580477CA}">
  <ds:schemaRefs>
    <ds:schemaRef ds:uri="http://schemas.microsoft.com/sharepoint/v3/contenttype/forms"/>
  </ds:schemaRefs>
</ds:datastoreItem>
</file>

<file path=customXml/itemProps2.xml><?xml version="1.0" encoding="utf-8"?>
<ds:datastoreItem xmlns:ds="http://schemas.openxmlformats.org/officeDocument/2006/customXml" ds:itemID="{11727757-3061-47D3-99FD-9493F136DC43}">
  <ds:schemaRefs>
    <ds:schemaRef ds:uri="http://purl.org/dc/terms/"/>
    <ds:schemaRef ds:uri="http://schemas.microsoft.com/office/2006/documentManagement/types"/>
    <ds:schemaRef ds:uri="http://schemas.microsoft.com/office/2006/metadata/properties"/>
    <ds:schemaRef ds:uri="522d4c35-b548-4432-90ae-af4376e1c4b4"/>
    <ds:schemaRef ds:uri="http://purl.org/dc/elements/1.1/"/>
    <ds:schemaRef ds:uri="http://schemas.openxmlformats.org/package/2006/metadata/core-properties"/>
    <ds:schemaRef ds:uri="http://schemas.microsoft.com/office/infopath/2007/PartnerControls"/>
    <ds:schemaRef ds:uri="cee99ee9-287b-4f9a-957c-ba5ae7375c9a"/>
    <ds:schemaRef ds:uri="http://www.w3.org/XML/1998/namespace"/>
    <ds:schemaRef ds:uri="http://purl.org/dc/dcmitype/"/>
  </ds:schemaRefs>
</ds:datastoreItem>
</file>

<file path=customXml/itemProps3.xml><?xml version="1.0" encoding="utf-8"?>
<ds:datastoreItem xmlns:ds="http://schemas.openxmlformats.org/officeDocument/2006/customXml" ds:itemID="{97185414-3FE4-4067-BBE8-E2283E305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d4c35-b548-4432-90ae-af4376e1c4b4"/>
    <ds:schemaRef ds:uri="cee99ee9-287b-4f9a-957c-ba5ae7375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10891</TotalTime>
  <Words>597</Words>
  <Application>Microsoft Office PowerPoint</Application>
  <PresentationFormat>On-screen Show (4:3)</PresentationFormat>
  <Paragraphs>167</Paragraphs>
  <Slides>14</Slides>
  <Notes>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14</vt:i4>
      </vt:variant>
    </vt:vector>
  </HeadingPairs>
  <TitlesOfParts>
    <vt:vector size="26" baseType="lpstr">
      <vt:lpstr>Arial</vt:lpstr>
      <vt:lpstr>Calibri</vt:lpstr>
      <vt:lpstr>Cambria Math</vt:lpstr>
      <vt:lpstr>Comic Sans MS</vt:lpstr>
      <vt:lpstr>KG Primary Penmanship</vt:lpstr>
      <vt:lpstr>Title slide</vt:lpstr>
      <vt:lpstr>Get ready title</vt:lpstr>
      <vt:lpstr>Get ready questions</vt:lpstr>
      <vt:lpstr>Let's learn title</vt:lpstr>
      <vt:lpstr>Let's learn slides</vt:lpstr>
      <vt:lpstr>Your turn</vt:lpstr>
      <vt:lpstr>Your turn activity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3 on the worksheet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Clarke</dc:creator>
  <cp:lastModifiedBy>Hayley Wall</cp:lastModifiedBy>
  <cp:revision>297</cp:revision>
  <dcterms:created xsi:type="dcterms:W3CDTF">2019-07-05T11:02:13Z</dcterms:created>
  <dcterms:modified xsi:type="dcterms:W3CDTF">2022-01-11T14:48:45Z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0x010100810DC92D10A6294EB2D3BAE7684BF2FC</vt:lpwstr>
  </property>
</Properties>
</file>