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15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5A2F6-FE6D-4B52-8332-09475B8D99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680345-09DA-4308-9237-2E224E0B92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A83634-7B8A-49A0-9D8C-7E7800D70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2F0C6-BA76-4C25-9AC8-9C6ED4A29A88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5E05DA-645E-4C28-B70F-6EFDD3320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3F496E-0C83-49F4-8965-FA5260B3A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0558F-2D73-4508-A0E3-CF3E343BD9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5938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129B9-8EC3-490C-B40C-163914E00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1990E9-E82F-4109-B976-350EA1EF1E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784D03-0E5F-4909-9927-FAE6C7D02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2F0C6-BA76-4C25-9AC8-9C6ED4A29A88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B52362-2818-4C1D-8F3E-E4C8D0C41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3915C3-560B-4959-925C-816F145E1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0558F-2D73-4508-A0E3-CF3E343BD9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1951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918769-0B68-454F-A679-4763BFD7AE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3F5646-B02B-47B5-B6D7-FF42B52A13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F58158-29D4-46E1-BAD4-BF8A567AA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2F0C6-BA76-4C25-9AC8-9C6ED4A29A88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14C532-67D2-4B1E-8FB2-B1E039D41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911619-F41B-45A9-AD61-412C30717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0558F-2D73-4508-A0E3-CF3E343BD9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6446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443E9-5CC0-41BE-9BCA-4D031F5F2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6346C-B4C5-4C91-82E3-67BAA5B367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8C538-0D5D-4E47-8892-E88EED54E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2F0C6-BA76-4C25-9AC8-9C6ED4A29A88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67190D-1A55-4EC5-AC2E-F83A9B4C4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B6C7ED-2CA5-4A23-A8C6-0CE746652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0558F-2D73-4508-A0E3-CF3E343BD9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131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33BFC-832C-4295-A283-3161C97FF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417926-BFB0-4CA5-AFE6-AB4CEB244E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8C3D79-D674-4FBD-9ED6-4F5AAA70A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2F0C6-BA76-4C25-9AC8-9C6ED4A29A88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ACF198-7308-4D22-A709-8E233365F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8BCFAF-6255-4DDE-9488-F1F64C0C1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0558F-2D73-4508-A0E3-CF3E343BD9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61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AE55C-703F-491D-95FF-FEB7BC0FB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FC5351-5452-4889-A81A-E3412E68B3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4A0BF1-7056-4E0F-AA7A-7D9A4AF93F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2C3D91-0D20-4FE1-A084-29BA50FE7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2F0C6-BA76-4C25-9AC8-9C6ED4A29A88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4A1814-E36A-420D-A3ED-239A82959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D682BB-6885-4F1A-A4A1-3A12B872A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0558F-2D73-4508-A0E3-CF3E343BD9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0725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F6A62-F34D-4224-BB29-867D0DCAE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F692F9-ACBA-48C2-86CE-D05C9D1773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9196C5-0770-4182-A025-7D133E2199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2B2A95-4BED-4630-B012-4049331CF9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DEF711-9993-4E7C-B6F2-48597D2589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F0CB55-CF81-4BE5-BA04-140C3410A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2F0C6-BA76-4C25-9AC8-9C6ED4A29A88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B22068-4359-44CB-B53E-0FA9E0023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01165C-B96A-4954-B362-F8CE24705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0558F-2D73-4508-A0E3-CF3E343BD9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257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5DA4E-6CC5-4D75-990C-C292CF342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7170A5-D2CD-442D-A670-48697BDBA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2F0C6-BA76-4C25-9AC8-9C6ED4A29A88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D3AF99-9C6D-42E4-B02C-B3F2A18EA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803A42-2761-4756-85D6-96EB7F2E0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0558F-2D73-4508-A0E3-CF3E343BD9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7558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6CE4B0-6661-450D-AA26-054674B78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2F0C6-BA76-4C25-9AC8-9C6ED4A29A88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26BB8E-FD71-468D-B371-34776AF08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BA4AA5-8C6B-4C34-9B15-F3123FEF3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0558F-2D73-4508-A0E3-CF3E343BD9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381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ACDBC-72F8-4E1B-84F7-F7268E4AC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55C41E-8482-45AC-AEFA-AC16564F21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067FB7-1DF1-4998-AAEA-2539FE91CA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9A7684-95A7-427A-9BB0-52A2D58C4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2F0C6-BA76-4C25-9AC8-9C6ED4A29A88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939507-FA42-4355-A4DC-99F121B8C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2E5DB3-F993-4D1A-AFF0-207B90598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0558F-2D73-4508-A0E3-CF3E343BD9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6932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F5860-5B05-4688-A499-B71D185D3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16A06D-851C-4DB8-BFDC-2BAE76AB55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B5825C-DADD-488F-9D9C-54AF32D90E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1AF3E5-21AF-418F-83C1-AC8D2C8DA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2F0C6-BA76-4C25-9AC8-9C6ED4A29A88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6927CB-E8A9-4A7C-A165-B044E54A6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31A13A-5324-4A41-9382-750561AA2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0558F-2D73-4508-A0E3-CF3E343BD9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641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F46CFD-A7C3-4494-8BC2-C3DCCDC13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341900-53A8-4431-8FEF-34118BB4ED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F0009F-C622-4C00-878A-2E678D463D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2F0C6-BA76-4C25-9AC8-9C6ED4A29A88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9C7E7D-BE22-46D2-B06C-15DABC56F7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351700-6212-4A5D-A284-BE86849077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0558F-2D73-4508-A0E3-CF3E343BD9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922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69034-9A7C-4B90-85BE-E449C40CD4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11996"/>
            <a:ext cx="9144000" cy="3242212"/>
          </a:xfrm>
          <a:noFill/>
        </p:spPr>
        <p:txBody>
          <a:bodyPr>
            <a:normAutofit fontScale="90000"/>
          </a:bodyPr>
          <a:lstStyle/>
          <a:p>
            <a:r>
              <a:rPr lang="en-GB" u="sng" dirty="0">
                <a:latin typeface="Comic Sans MS" panose="030F0702030302020204" pitchFamily="66" charset="0"/>
              </a:rPr>
              <a:t>Tuesday 1</a:t>
            </a:r>
            <a:r>
              <a:rPr lang="en-GB" u="sng" baseline="30000" dirty="0">
                <a:latin typeface="Comic Sans MS" panose="030F0702030302020204" pitchFamily="66" charset="0"/>
              </a:rPr>
              <a:t>st</a:t>
            </a:r>
            <a:r>
              <a:rPr lang="en-GB" u="sng" dirty="0">
                <a:latin typeface="Comic Sans MS" panose="030F0702030302020204" pitchFamily="66" charset="0"/>
              </a:rPr>
              <a:t> February</a:t>
            </a:r>
            <a:br>
              <a:rPr lang="en-GB" u="sng" dirty="0">
                <a:latin typeface="Comic Sans MS" panose="030F0702030302020204" pitchFamily="66" charset="0"/>
              </a:rPr>
            </a:br>
            <a:br>
              <a:rPr lang="en-GB" u="sng" dirty="0">
                <a:latin typeface="Comic Sans MS" panose="030F0702030302020204" pitchFamily="66" charset="0"/>
              </a:rPr>
            </a:br>
            <a:r>
              <a:rPr lang="en-GB" u="sng" dirty="0">
                <a:latin typeface="Comic Sans MS" panose="030F0702030302020204" pitchFamily="66" charset="0"/>
              </a:rPr>
              <a:t>L.O. – I can write creatively about an image.</a:t>
            </a:r>
          </a:p>
        </p:txBody>
      </p:sp>
    </p:spTree>
    <p:extLst>
      <p:ext uri="{BB962C8B-B14F-4D97-AF65-F5344CB8AC3E}">
        <p14:creationId xmlns:p14="http://schemas.microsoft.com/office/powerpoint/2010/main" val="2948502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C9BD31BB-D004-4C3D-BB33-8CF8BA766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186" y="184727"/>
            <a:ext cx="6590396" cy="5495636"/>
          </a:xfrm>
        </p:spPr>
        <p:txBody>
          <a:bodyPr>
            <a:no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Create a thought shower in your books about this image. </a:t>
            </a:r>
            <a:br>
              <a:rPr lang="en-GB" sz="3200" dirty="0">
                <a:latin typeface="Comic Sans MS" panose="030F0702030302020204" pitchFamily="66" charset="0"/>
              </a:rPr>
            </a:br>
            <a:br>
              <a:rPr lang="en-GB" sz="3200" dirty="0">
                <a:latin typeface="Comic Sans MS" panose="030F0702030302020204" pitchFamily="66" charset="0"/>
              </a:rPr>
            </a:br>
            <a:r>
              <a:rPr lang="en-GB" sz="3200" dirty="0">
                <a:latin typeface="Comic Sans MS" panose="030F0702030302020204" pitchFamily="66" charset="0"/>
              </a:rPr>
              <a:t>Who do you think it is?</a:t>
            </a:r>
            <a:br>
              <a:rPr lang="en-GB" sz="3200" dirty="0">
                <a:latin typeface="Comic Sans MS" panose="030F0702030302020204" pitchFamily="66" charset="0"/>
              </a:rPr>
            </a:br>
            <a:r>
              <a:rPr lang="en-GB" sz="3200" dirty="0">
                <a:latin typeface="Comic Sans MS" panose="030F0702030302020204" pitchFamily="66" charset="0"/>
              </a:rPr>
              <a:t>Where might this be?</a:t>
            </a:r>
            <a:br>
              <a:rPr lang="en-GB" sz="3200" dirty="0">
                <a:latin typeface="Comic Sans MS" panose="030F0702030302020204" pitchFamily="66" charset="0"/>
              </a:rPr>
            </a:br>
            <a:r>
              <a:rPr lang="en-GB" sz="3200" dirty="0">
                <a:latin typeface="Comic Sans MS" panose="030F0702030302020204" pitchFamily="66" charset="0"/>
              </a:rPr>
              <a:t>What else might be in the room?</a:t>
            </a:r>
            <a:br>
              <a:rPr lang="en-GB" sz="3200" dirty="0">
                <a:latin typeface="Comic Sans MS" panose="030F0702030302020204" pitchFamily="66" charset="0"/>
              </a:rPr>
            </a:br>
            <a:r>
              <a:rPr lang="en-GB" sz="3200" dirty="0">
                <a:latin typeface="Comic Sans MS" panose="030F0702030302020204" pitchFamily="66" charset="0"/>
              </a:rPr>
              <a:t>Think about your senses- what can you feel, hear, smell?</a:t>
            </a:r>
            <a:br>
              <a:rPr lang="en-GB" sz="3200" dirty="0">
                <a:latin typeface="Comic Sans MS" panose="030F0702030302020204" pitchFamily="66" charset="0"/>
              </a:rPr>
            </a:br>
            <a:br>
              <a:rPr lang="en-GB" sz="3200" dirty="0">
                <a:latin typeface="Comic Sans MS" panose="030F0702030302020204" pitchFamily="66" charset="0"/>
              </a:rPr>
            </a:br>
            <a:br>
              <a:rPr lang="en-GB" sz="3200" dirty="0">
                <a:latin typeface="Comic Sans MS" panose="030F0702030302020204" pitchFamily="66" charset="0"/>
              </a:rPr>
            </a:b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King Tut - Tomb, Facts &amp;amp; Mummy - Biography">
            <a:extLst>
              <a:ext uri="{FF2B5EF4-FFF2-40B4-BE49-F238E27FC236}">
                <a16:creationId xmlns:a16="http://schemas.microsoft.com/office/drawing/2014/main" id="{87BA5D52-2AA3-40F9-ABE7-B5E15C1EACC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3673" y="441115"/>
            <a:ext cx="4392141" cy="45742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1616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A5B070-AC40-4C9F-BC56-FF578F202D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 descr="King Tut - Tomb, Facts &amp;amp; Mummy - Biography">
            <a:extLst>
              <a:ext uri="{FF2B5EF4-FFF2-40B4-BE49-F238E27FC236}">
                <a16:creationId xmlns:a16="http://schemas.microsoft.com/office/drawing/2014/main" id="{43795DEA-6D89-4A8C-91C2-20E5E5084D4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0786" y="789901"/>
            <a:ext cx="5443538" cy="52781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00433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CC36FFE-0479-4F0C-93E5-91D9AFEB229D}"/>
              </a:ext>
            </a:extLst>
          </p:cNvPr>
          <p:cNvCxnSpPr>
            <a:cxnSpLocks/>
          </p:cNvCxnSpPr>
          <p:nvPr/>
        </p:nvCxnSpPr>
        <p:spPr>
          <a:xfrm flipV="1">
            <a:off x="8274812" y="2237189"/>
            <a:ext cx="770927" cy="62181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25E1271-08A4-4CE6-AA0C-053E17DE390D}"/>
              </a:ext>
            </a:extLst>
          </p:cNvPr>
          <p:cNvCxnSpPr>
            <a:cxnSpLocks/>
          </p:cNvCxnSpPr>
          <p:nvPr/>
        </p:nvCxnSpPr>
        <p:spPr>
          <a:xfrm flipH="1" flipV="1">
            <a:off x="3286697" y="5137198"/>
            <a:ext cx="1017670" cy="24927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2169053-1557-49C6-846D-79AF7E68F9BA}"/>
              </a:ext>
            </a:extLst>
          </p:cNvPr>
          <p:cNvCxnSpPr>
            <a:cxnSpLocks/>
          </p:cNvCxnSpPr>
          <p:nvPr/>
        </p:nvCxnSpPr>
        <p:spPr>
          <a:xfrm flipH="1" flipV="1">
            <a:off x="6305006" y="1041679"/>
            <a:ext cx="19388" cy="86727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1A3ACDF-B5BF-4411-A81C-C46B24D0D675}"/>
              </a:ext>
            </a:extLst>
          </p:cNvPr>
          <p:cNvCxnSpPr>
            <a:cxnSpLocks/>
          </p:cNvCxnSpPr>
          <p:nvPr/>
        </p:nvCxnSpPr>
        <p:spPr>
          <a:xfrm flipH="1" flipV="1">
            <a:off x="3295977" y="2446735"/>
            <a:ext cx="1039223" cy="39389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2540974-93F4-4A87-8BA4-2ED5C1F77CF3}"/>
              </a:ext>
            </a:extLst>
          </p:cNvPr>
          <p:cNvCxnSpPr>
            <a:cxnSpLocks/>
          </p:cNvCxnSpPr>
          <p:nvPr/>
        </p:nvCxnSpPr>
        <p:spPr>
          <a:xfrm>
            <a:off x="8272349" y="4397828"/>
            <a:ext cx="1090241" cy="49571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BDCF63B3-9B65-4B45-A155-4BECA0E431CB}"/>
              </a:ext>
            </a:extLst>
          </p:cNvPr>
          <p:cNvSpPr txBox="1"/>
          <p:nvPr/>
        </p:nvSpPr>
        <p:spPr>
          <a:xfrm>
            <a:off x="4683416" y="580014"/>
            <a:ext cx="5444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golden like the sun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C0B5624-E28A-4331-B27C-C1F2EFA6BB9C}"/>
              </a:ext>
            </a:extLst>
          </p:cNvPr>
          <p:cNvSpPr txBox="1"/>
          <p:nvPr/>
        </p:nvSpPr>
        <p:spPr>
          <a:xfrm>
            <a:off x="9099005" y="1576660"/>
            <a:ext cx="29306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hear metal clanging</a:t>
            </a:r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F4478B72-E46B-444E-ADA8-2D9A826A98D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172035" y="2035440"/>
            <a:ext cx="2179973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2400" dirty="0">
                <a:latin typeface="Comic Sans MS" panose="030F0702030302020204" pitchFamily="66" charset="0"/>
              </a:rPr>
              <a:t>pharaoh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8ACC30C-017B-4733-B6B5-3CCBBCE64718}"/>
              </a:ext>
            </a:extLst>
          </p:cNvPr>
          <p:cNvSpPr txBox="1"/>
          <p:nvPr/>
        </p:nvSpPr>
        <p:spPr>
          <a:xfrm>
            <a:off x="1494096" y="4555479"/>
            <a:ext cx="2670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intricate details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A8E4441-307B-4754-9E26-BFD0365EE71C}"/>
              </a:ext>
            </a:extLst>
          </p:cNvPr>
          <p:cNvSpPr txBox="1"/>
          <p:nvPr/>
        </p:nvSpPr>
        <p:spPr>
          <a:xfrm>
            <a:off x="9362090" y="4555479"/>
            <a:ext cx="23610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evil eyes watching over</a:t>
            </a:r>
          </a:p>
        </p:txBody>
      </p:sp>
      <p:pic>
        <p:nvPicPr>
          <p:cNvPr id="13" name="Picture 12" descr="King Tut - Tomb, Facts &amp;amp; Mummy - Biography">
            <a:extLst>
              <a:ext uri="{FF2B5EF4-FFF2-40B4-BE49-F238E27FC236}">
                <a16:creationId xmlns:a16="http://schemas.microsoft.com/office/drawing/2014/main" id="{A83052F4-A1BA-417C-A666-B7C248F530A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5200" y="1952815"/>
            <a:ext cx="3937149" cy="36982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4665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A3FDFF2-9388-4CC2-8299-E5C2E1AFE3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5790" y="794389"/>
            <a:ext cx="6893968" cy="52692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4400" dirty="0">
                <a:latin typeface="Comic Sans MS" panose="030F0702030302020204" pitchFamily="66" charset="0"/>
              </a:rPr>
              <a:t>Evil eyes guard the room, full of treasure.</a:t>
            </a:r>
          </a:p>
          <a:p>
            <a:pPr marL="0" indent="0">
              <a:buNone/>
            </a:pPr>
            <a:endParaRPr lang="en-GB" sz="44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4400" dirty="0">
                <a:latin typeface="Comic Sans MS" panose="030F0702030302020204" pitchFamily="66" charset="0"/>
              </a:rPr>
              <a:t>The glistening golden face shines like the sun.</a:t>
            </a:r>
          </a:p>
        </p:txBody>
      </p:sp>
      <p:pic>
        <p:nvPicPr>
          <p:cNvPr id="4" name="Picture 3" descr="King Tut - Tomb, Facts &amp;amp; Mummy - Biography">
            <a:extLst>
              <a:ext uri="{FF2B5EF4-FFF2-40B4-BE49-F238E27FC236}">
                <a16:creationId xmlns:a16="http://schemas.microsoft.com/office/drawing/2014/main" id="{1D548F0F-D918-4D25-9DFB-76B723819F6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7613" y="868218"/>
            <a:ext cx="4086452" cy="37383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84320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D162F-AF95-462A-AB05-C74FCAEF30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8653"/>
            <a:ext cx="10515600" cy="5874328"/>
          </a:xfrm>
          <a:noFill/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200" dirty="0">
                <a:latin typeface="Comic Sans MS" panose="030F0702030302020204" pitchFamily="66" charset="0"/>
              </a:rPr>
              <a:t>Now, using the ideas from your thought shower, and our class one, write your own short burst about this image. Focus on 5 key things from the image and try to make every word count. 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046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</TotalTime>
  <Words>143</Words>
  <Application>Microsoft Office PowerPoint</Application>
  <PresentationFormat>Widescreen</PresentationFormat>
  <Paragraphs>11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Office Theme</vt:lpstr>
      <vt:lpstr>Tuesday 1st February  L.O. – I can write creatively about an image.</vt:lpstr>
      <vt:lpstr>Create a thought shower in your books about this image.   Who do you think it is? Where might this be? What else might be in the room? Think about your senses- what can you feel, hear, smell?  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Monday 28th June L.O. – I can create a news broadcast as part of a hook.</dc:title>
  <dc:creator>Kat Lamb</dc:creator>
  <cp:lastModifiedBy>Jade Stevens</cp:lastModifiedBy>
  <cp:revision>26</cp:revision>
  <dcterms:created xsi:type="dcterms:W3CDTF">2021-06-27T05:54:05Z</dcterms:created>
  <dcterms:modified xsi:type="dcterms:W3CDTF">2022-01-27T12:46:39Z</dcterms:modified>
</cp:coreProperties>
</file>