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0" r:id="rId8"/>
    <p:sldId id="269" r:id="rId9"/>
    <p:sldId id="272" r:id="rId10"/>
    <p:sldId id="273" r:id="rId11"/>
    <p:sldId id="262" r:id="rId12"/>
    <p:sldId id="263" r:id="rId13"/>
    <p:sldId id="264" r:id="rId14"/>
    <p:sldId id="265" r:id="rId15"/>
    <p:sldId id="266" r:id="rId16"/>
    <p:sldId id="267" r:id="rId17"/>
    <p:sldId id="268"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DB41A3B-009C-4B36-9446-483ECBA63DD7}" type="datetimeFigureOut">
              <a:rPr lang="en-GB" smtClean="0"/>
              <a:t>07/06/2021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6B62CC-9D9D-4C81-ABDE-C44A11EC1F7E}" type="slidenum">
              <a:rPr lang="en-GB" smtClean="0"/>
              <a:t>‹#›</a:t>
            </a:fld>
            <a:endParaRPr lang="en-GB"/>
          </a:p>
        </p:txBody>
      </p:sp>
    </p:spTree>
    <p:extLst>
      <p:ext uri="{BB962C8B-B14F-4D97-AF65-F5344CB8AC3E}">
        <p14:creationId xmlns:p14="http://schemas.microsoft.com/office/powerpoint/2010/main" val="3244538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B41A3B-009C-4B36-9446-483ECBA63DD7}" type="datetimeFigureOut">
              <a:rPr lang="en-GB" smtClean="0"/>
              <a:t>07/06/2021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6B62CC-9D9D-4C81-ABDE-C44A11EC1F7E}" type="slidenum">
              <a:rPr lang="en-GB" smtClean="0"/>
              <a:t>‹#›</a:t>
            </a:fld>
            <a:endParaRPr lang="en-GB"/>
          </a:p>
        </p:txBody>
      </p:sp>
    </p:spTree>
    <p:extLst>
      <p:ext uri="{BB962C8B-B14F-4D97-AF65-F5344CB8AC3E}">
        <p14:creationId xmlns:p14="http://schemas.microsoft.com/office/powerpoint/2010/main" val="3631012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B41A3B-009C-4B36-9446-483ECBA63DD7}" type="datetimeFigureOut">
              <a:rPr lang="en-GB" smtClean="0"/>
              <a:t>07/06/2021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6B62CC-9D9D-4C81-ABDE-C44A11EC1F7E}" type="slidenum">
              <a:rPr lang="en-GB" smtClean="0"/>
              <a:t>‹#›</a:t>
            </a:fld>
            <a:endParaRPr lang="en-GB"/>
          </a:p>
        </p:txBody>
      </p:sp>
    </p:spTree>
    <p:extLst>
      <p:ext uri="{BB962C8B-B14F-4D97-AF65-F5344CB8AC3E}">
        <p14:creationId xmlns:p14="http://schemas.microsoft.com/office/powerpoint/2010/main" val="2880783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B41A3B-009C-4B36-9446-483ECBA63DD7}" type="datetimeFigureOut">
              <a:rPr lang="en-GB" smtClean="0"/>
              <a:t>07/06/2021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6B62CC-9D9D-4C81-ABDE-C44A11EC1F7E}" type="slidenum">
              <a:rPr lang="en-GB" smtClean="0"/>
              <a:t>‹#›</a:t>
            </a:fld>
            <a:endParaRPr lang="en-GB"/>
          </a:p>
        </p:txBody>
      </p:sp>
    </p:spTree>
    <p:extLst>
      <p:ext uri="{BB962C8B-B14F-4D97-AF65-F5344CB8AC3E}">
        <p14:creationId xmlns:p14="http://schemas.microsoft.com/office/powerpoint/2010/main" val="3816540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B41A3B-009C-4B36-9446-483ECBA63DD7}" type="datetimeFigureOut">
              <a:rPr lang="en-GB" smtClean="0"/>
              <a:t>07/06/2021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6B62CC-9D9D-4C81-ABDE-C44A11EC1F7E}" type="slidenum">
              <a:rPr lang="en-GB" smtClean="0"/>
              <a:t>‹#›</a:t>
            </a:fld>
            <a:endParaRPr lang="en-GB"/>
          </a:p>
        </p:txBody>
      </p:sp>
    </p:spTree>
    <p:extLst>
      <p:ext uri="{BB962C8B-B14F-4D97-AF65-F5344CB8AC3E}">
        <p14:creationId xmlns:p14="http://schemas.microsoft.com/office/powerpoint/2010/main" val="1056431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DB41A3B-009C-4B36-9446-483ECBA63DD7}" type="datetimeFigureOut">
              <a:rPr lang="en-GB" smtClean="0"/>
              <a:t>07/06/2021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6B62CC-9D9D-4C81-ABDE-C44A11EC1F7E}" type="slidenum">
              <a:rPr lang="en-GB" smtClean="0"/>
              <a:t>‹#›</a:t>
            </a:fld>
            <a:endParaRPr lang="en-GB"/>
          </a:p>
        </p:txBody>
      </p:sp>
    </p:spTree>
    <p:extLst>
      <p:ext uri="{BB962C8B-B14F-4D97-AF65-F5344CB8AC3E}">
        <p14:creationId xmlns:p14="http://schemas.microsoft.com/office/powerpoint/2010/main" val="2970615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DB41A3B-009C-4B36-9446-483ECBA63DD7}" type="datetimeFigureOut">
              <a:rPr lang="en-GB" smtClean="0"/>
              <a:t>07/06/2021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6B62CC-9D9D-4C81-ABDE-C44A11EC1F7E}" type="slidenum">
              <a:rPr lang="en-GB" smtClean="0"/>
              <a:t>‹#›</a:t>
            </a:fld>
            <a:endParaRPr lang="en-GB"/>
          </a:p>
        </p:txBody>
      </p:sp>
    </p:spTree>
    <p:extLst>
      <p:ext uri="{BB962C8B-B14F-4D97-AF65-F5344CB8AC3E}">
        <p14:creationId xmlns:p14="http://schemas.microsoft.com/office/powerpoint/2010/main" val="2699138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DB41A3B-009C-4B36-9446-483ECBA63DD7}" type="datetimeFigureOut">
              <a:rPr lang="en-GB" smtClean="0"/>
              <a:t>07/06/2021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6B62CC-9D9D-4C81-ABDE-C44A11EC1F7E}" type="slidenum">
              <a:rPr lang="en-GB" smtClean="0"/>
              <a:t>‹#›</a:t>
            </a:fld>
            <a:endParaRPr lang="en-GB"/>
          </a:p>
        </p:txBody>
      </p:sp>
    </p:spTree>
    <p:extLst>
      <p:ext uri="{BB962C8B-B14F-4D97-AF65-F5344CB8AC3E}">
        <p14:creationId xmlns:p14="http://schemas.microsoft.com/office/powerpoint/2010/main" val="2666507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B41A3B-009C-4B36-9446-483ECBA63DD7}" type="datetimeFigureOut">
              <a:rPr lang="en-GB" smtClean="0"/>
              <a:t>07/06/2021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6B62CC-9D9D-4C81-ABDE-C44A11EC1F7E}" type="slidenum">
              <a:rPr lang="en-GB" smtClean="0"/>
              <a:t>‹#›</a:t>
            </a:fld>
            <a:endParaRPr lang="en-GB"/>
          </a:p>
        </p:txBody>
      </p:sp>
    </p:spTree>
    <p:extLst>
      <p:ext uri="{BB962C8B-B14F-4D97-AF65-F5344CB8AC3E}">
        <p14:creationId xmlns:p14="http://schemas.microsoft.com/office/powerpoint/2010/main" val="1495205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B41A3B-009C-4B36-9446-483ECBA63DD7}" type="datetimeFigureOut">
              <a:rPr lang="en-GB" smtClean="0"/>
              <a:t>07/06/2021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6B62CC-9D9D-4C81-ABDE-C44A11EC1F7E}" type="slidenum">
              <a:rPr lang="en-GB" smtClean="0"/>
              <a:t>‹#›</a:t>
            </a:fld>
            <a:endParaRPr lang="en-GB"/>
          </a:p>
        </p:txBody>
      </p:sp>
    </p:spTree>
    <p:extLst>
      <p:ext uri="{BB962C8B-B14F-4D97-AF65-F5344CB8AC3E}">
        <p14:creationId xmlns:p14="http://schemas.microsoft.com/office/powerpoint/2010/main" val="1845433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B41A3B-009C-4B36-9446-483ECBA63DD7}" type="datetimeFigureOut">
              <a:rPr lang="en-GB" smtClean="0"/>
              <a:t>07/06/2021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6B62CC-9D9D-4C81-ABDE-C44A11EC1F7E}" type="slidenum">
              <a:rPr lang="en-GB" smtClean="0"/>
              <a:t>‹#›</a:t>
            </a:fld>
            <a:endParaRPr lang="en-GB"/>
          </a:p>
        </p:txBody>
      </p:sp>
    </p:spTree>
    <p:extLst>
      <p:ext uri="{BB962C8B-B14F-4D97-AF65-F5344CB8AC3E}">
        <p14:creationId xmlns:p14="http://schemas.microsoft.com/office/powerpoint/2010/main" val="2514233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41A3B-009C-4B36-9446-483ECBA63DD7}" type="datetimeFigureOut">
              <a:rPr lang="en-GB" smtClean="0"/>
              <a:t>07/06/2021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6B62CC-9D9D-4C81-ABDE-C44A11EC1F7E}" type="slidenum">
              <a:rPr lang="en-GB" smtClean="0"/>
              <a:t>‹#›</a:t>
            </a:fld>
            <a:endParaRPr lang="en-GB"/>
          </a:p>
        </p:txBody>
      </p:sp>
    </p:spTree>
    <p:extLst>
      <p:ext uri="{BB962C8B-B14F-4D97-AF65-F5344CB8AC3E}">
        <p14:creationId xmlns:p14="http://schemas.microsoft.com/office/powerpoint/2010/main" val="1623837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61182"/>
            <a:ext cx="9144000" cy="1726418"/>
          </a:xfrm>
        </p:spPr>
        <p:txBody>
          <a:bodyPr>
            <a:normAutofit fontScale="90000"/>
          </a:bodyPr>
          <a:lstStyle/>
          <a:p>
            <a:r>
              <a:rPr lang="en-GB" sz="12000" dirty="0">
                <a:latin typeface="My Happy Ending" pitchFamily="2" charset="0"/>
                <a:ea typeface="My Happy Ending" pitchFamily="2" charset="0"/>
              </a:rPr>
              <a:t>PSHE</a:t>
            </a:r>
          </a:p>
        </p:txBody>
      </p:sp>
      <p:sp>
        <p:nvSpPr>
          <p:cNvPr id="3" name="Subtitle 2"/>
          <p:cNvSpPr>
            <a:spLocks noGrp="1"/>
          </p:cNvSpPr>
          <p:nvPr>
            <p:ph type="subTitle" idx="1"/>
          </p:nvPr>
        </p:nvSpPr>
        <p:spPr>
          <a:xfrm>
            <a:off x="1524000" y="2603231"/>
            <a:ext cx="9144000" cy="2545544"/>
          </a:xfrm>
        </p:spPr>
        <p:txBody>
          <a:bodyPr>
            <a:normAutofit/>
          </a:bodyPr>
          <a:lstStyle/>
          <a:p>
            <a:r>
              <a:rPr lang="en-GB" sz="6000" dirty="0">
                <a:latin typeface="My Happy Ending" pitchFamily="2" charset="0"/>
                <a:ea typeface="My Happy Ending" pitchFamily="2" charset="0"/>
              </a:rPr>
              <a:t>This half term, our PSHE topic is</a:t>
            </a:r>
          </a:p>
          <a:p>
            <a:r>
              <a:rPr lang="en-GB" sz="10400" dirty="0">
                <a:latin typeface="My Happy Ending" pitchFamily="2" charset="0"/>
                <a:ea typeface="My Happy Ending" pitchFamily="2" charset="0"/>
              </a:rPr>
              <a:t>Changing Me</a:t>
            </a:r>
          </a:p>
        </p:txBody>
      </p:sp>
    </p:spTree>
    <p:extLst>
      <p:ext uri="{BB962C8B-B14F-4D97-AF65-F5344CB8AC3E}">
        <p14:creationId xmlns:p14="http://schemas.microsoft.com/office/powerpoint/2010/main" val="541050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66144" y="911815"/>
            <a:ext cx="7764167" cy="5306105"/>
          </a:xfrm>
          <a:prstGeom prst="rect">
            <a:avLst/>
          </a:prstGeom>
        </p:spPr>
      </p:pic>
    </p:spTree>
    <p:extLst>
      <p:ext uri="{BB962C8B-B14F-4D97-AF65-F5344CB8AC3E}">
        <p14:creationId xmlns:p14="http://schemas.microsoft.com/office/powerpoint/2010/main" val="3441754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4731" y="590843"/>
            <a:ext cx="10097725" cy="5522574"/>
          </a:xfrm>
        </p:spPr>
        <p:txBody>
          <a:bodyPr>
            <a:normAutofit/>
          </a:bodyPr>
          <a:lstStyle/>
          <a:p>
            <a:pPr algn="l"/>
            <a:r>
              <a:rPr lang="en-GB" sz="6000" dirty="0">
                <a:latin typeface="My Happy Ending" pitchFamily="2" charset="0"/>
                <a:ea typeface="My Happy Ending" pitchFamily="2" charset="0"/>
              </a:rPr>
              <a:t>Calm Me:</a:t>
            </a:r>
          </a:p>
          <a:p>
            <a:pPr algn="l"/>
            <a:r>
              <a:rPr lang="en-GB" sz="4800" dirty="0">
                <a:latin typeface="My Happy Ending" pitchFamily="2" charset="0"/>
                <a:ea typeface="My Happy Ending" pitchFamily="2" charset="0"/>
              </a:rPr>
              <a:t>Year 3 children. Come with me as we go into our Calm Me time. In this Puzzle we are learning about all sorts of changes that happen to us and our bodies. Being able to calm down and watch our thoughts and feelings is an important part of being able to handle changes when they happen.</a:t>
            </a:r>
          </a:p>
        </p:txBody>
      </p:sp>
      <p:pic>
        <p:nvPicPr>
          <p:cNvPr id="2" name="Picture 1"/>
          <p:cNvPicPr>
            <a:picLocks noChangeAspect="1"/>
          </p:cNvPicPr>
          <p:nvPr/>
        </p:nvPicPr>
        <p:blipFill>
          <a:blip r:embed="rId2"/>
          <a:stretch>
            <a:fillRect/>
          </a:stretch>
        </p:blipFill>
        <p:spPr>
          <a:xfrm>
            <a:off x="7641771" y="4330337"/>
            <a:ext cx="3666445" cy="2060076"/>
          </a:xfrm>
          <a:prstGeom prst="rect">
            <a:avLst/>
          </a:prstGeom>
        </p:spPr>
      </p:pic>
    </p:spTree>
    <p:extLst>
      <p:ext uri="{BB962C8B-B14F-4D97-AF65-F5344CB8AC3E}">
        <p14:creationId xmlns:p14="http://schemas.microsoft.com/office/powerpoint/2010/main" val="4145984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605558"/>
            <a:ext cx="10180320" cy="4301197"/>
          </a:xfrm>
        </p:spPr>
        <p:txBody>
          <a:bodyPr>
            <a:normAutofit lnSpcReduction="10000"/>
          </a:bodyPr>
          <a:lstStyle/>
          <a:p>
            <a:pPr algn="l"/>
            <a:r>
              <a:rPr lang="en-GB" sz="6000" dirty="0">
                <a:latin typeface="My Happy Ending" pitchFamily="2" charset="0"/>
                <a:ea typeface="My Happy Ending" pitchFamily="2" charset="0"/>
              </a:rPr>
              <a:t>Calm Me:</a:t>
            </a:r>
          </a:p>
          <a:p>
            <a:pPr algn="l"/>
            <a:r>
              <a:rPr lang="en-GB" sz="4800" dirty="0">
                <a:latin typeface="My Happy Ending" pitchFamily="2" charset="0"/>
                <a:ea typeface="My Happy Ending" pitchFamily="2" charset="0"/>
              </a:rPr>
              <a:t>So let’s start our Calm Me time by sitting in our Calm Me way, nice and straight in the chair, feet flat on the floor and spine all straight and proud. Shoulders are relaxed and eyes are gently closed. Now listen to our chime until you can no longer hear any sound…….</a:t>
            </a:r>
          </a:p>
        </p:txBody>
      </p:sp>
      <p:pic>
        <p:nvPicPr>
          <p:cNvPr id="2" name="Picture 1"/>
          <p:cNvPicPr>
            <a:picLocks noChangeAspect="1"/>
          </p:cNvPicPr>
          <p:nvPr/>
        </p:nvPicPr>
        <p:blipFill>
          <a:blip r:embed="rId2"/>
          <a:stretch>
            <a:fillRect/>
          </a:stretch>
        </p:blipFill>
        <p:spPr>
          <a:xfrm>
            <a:off x="7555834" y="4188298"/>
            <a:ext cx="3664014" cy="2060627"/>
          </a:xfrm>
          <a:prstGeom prst="rect">
            <a:avLst/>
          </a:prstGeom>
        </p:spPr>
      </p:pic>
    </p:spTree>
    <p:extLst>
      <p:ext uri="{BB962C8B-B14F-4D97-AF65-F5344CB8AC3E}">
        <p14:creationId xmlns:p14="http://schemas.microsoft.com/office/powerpoint/2010/main" val="1807450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605558"/>
            <a:ext cx="10180320" cy="4697962"/>
          </a:xfrm>
        </p:spPr>
        <p:txBody>
          <a:bodyPr>
            <a:normAutofit fontScale="92500" lnSpcReduction="10000"/>
          </a:bodyPr>
          <a:lstStyle/>
          <a:p>
            <a:pPr algn="l"/>
            <a:r>
              <a:rPr lang="en-GB" sz="6000" dirty="0">
                <a:latin typeface="My Happy Ending" pitchFamily="2" charset="0"/>
                <a:ea typeface="My Happy Ending" pitchFamily="2" charset="0"/>
              </a:rPr>
              <a:t>Calm Me:</a:t>
            </a:r>
          </a:p>
          <a:p>
            <a:pPr algn="l"/>
            <a:r>
              <a:rPr lang="en-GB" sz="5200" dirty="0">
                <a:latin typeface="My Happy Ending" pitchFamily="2" charset="0"/>
                <a:ea typeface="My Happy Ending" pitchFamily="2" charset="0"/>
              </a:rPr>
              <a:t>In this quietness bring your attention to focus on your breathing. Breathe in through your nose with nice long, gentle breaths and feel your tummy expand as the air fills your lungs. Hold your breath for just a couple of seconds and then gently and slowly release the air back out again. Breathing like this we feel calm and gentle….</a:t>
            </a:r>
          </a:p>
        </p:txBody>
      </p:sp>
      <p:pic>
        <p:nvPicPr>
          <p:cNvPr id="2" name="Picture 1"/>
          <p:cNvPicPr>
            <a:picLocks noChangeAspect="1"/>
          </p:cNvPicPr>
          <p:nvPr/>
        </p:nvPicPr>
        <p:blipFill>
          <a:blip r:embed="rId2"/>
          <a:stretch>
            <a:fillRect/>
          </a:stretch>
        </p:blipFill>
        <p:spPr>
          <a:xfrm>
            <a:off x="7555834" y="4606309"/>
            <a:ext cx="3664014" cy="2060627"/>
          </a:xfrm>
          <a:prstGeom prst="rect">
            <a:avLst/>
          </a:prstGeom>
        </p:spPr>
      </p:pic>
    </p:spTree>
    <p:extLst>
      <p:ext uri="{BB962C8B-B14F-4D97-AF65-F5344CB8AC3E}">
        <p14:creationId xmlns:p14="http://schemas.microsoft.com/office/powerpoint/2010/main" val="3766993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605558"/>
            <a:ext cx="10180320" cy="4697962"/>
          </a:xfrm>
        </p:spPr>
        <p:txBody>
          <a:bodyPr>
            <a:normAutofit/>
          </a:bodyPr>
          <a:lstStyle/>
          <a:p>
            <a:pPr algn="l"/>
            <a:r>
              <a:rPr lang="en-GB" sz="6000" dirty="0">
                <a:latin typeface="My Happy Ending" pitchFamily="2" charset="0"/>
                <a:ea typeface="My Happy Ending" pitchFamily="2" charset="0"/>
              </a:rPr>
              <a:t>Calm Me:</a:t>
            </a:r>
          </a:p>
          <a:p>
            <a:pPr algn="l"/>
            <a:r>
              <a:rPr lang="en-GB" sz="4800" dirty="0">
                <a:latin typeface="My Happy Ending" pitchFamily="2" charset="0"/>
                <a:ea typeface="My Happy Ending" pitchFamily="2" charset="0"/>
              </a:rPr>
              <a:t>Breathing in and silently counting 1,2,3……..breathing out silently hearing the words “Look at the changing me”. Repeat several times feeling grateful that your body is growing and changing just as it is meant to and you are learning all the time.</a:t>
            </a:r>
          </a:p>
        </p:txBody>
      </p:sp>
      <p:pic>
        <p:nvPicPr>
          <p:cNvPr id="2" name="Picture 1"/>
          <p:cNvPicPr>
            <a:picLocks noChangeAspect="1"/>
          </p:cNvPicPr>
          <p:nvPr/>
        </p:nvPicPr>
        <p:blipFill>
          <a:blip r:embed="rId2"/>
          <a:stretch>
            <a:fillRect/>
          </a:stretch>
        </p:blipFill>
        <p:spPr>
          <a:xfrm>
            <a:off x="7555834" y="4606309"/>
            <a:ext cx="3664014" cy="2060627"/>
          </a:xfrm>
          <a:prstGeom prst="rect">
            <a:avLst/>
          </a:prstGeom>
        </p:spPr>
      </p:pic>
    </p:spTree>
    <p:extLst>
      <p:ext uri="{BB962C8B-B14F-4D97-AF65-F5344CB8AC3E}">
        <p14:creationId xmlns:p14="http://schemas.microsoft.com/office/powerpoint/2010/main" val="2732490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605558"/>
            <a:ext cx="10180320" cy="4697962"/>
          </a:xfrm>
        </p:spPr>
        <p:txBody>
          <a:bodyPr>
            <a:normAutofit/>
          </a:bodyPr>
          <a:lstStyle/>
          <a:p>
            <a:pPr algn="l"/>
            <a:r>
              <a:rPr lang="en-GB" sz="6000" dirty="0">
                <a:latin typeface="My Happy Ending" pitchFamily="2" charset="0"/>
                <a:ea typeface="My Happy Ending" pitchFamily="2" charset="0"/>
              </a:rPr>
              <a:t>Calm Me:</a:t>
            </a:r>
          </a:p>
          <a:p>
            <a:pPr algn="l"/>
            <a:r>
              <a:rPr lang="en-GB" sz="4800" dirty="0">
                <a:latin typeface="My Happy Ending" pitchFamily="2" charset="0"/>
                <a:ea typeface="My Happy Ending" pitchFamily="2" charset="0"/>
              </a:rPr>
              <a:t>As you breathe out let any tension or worries fizzle down through your body and out through your feet…. fizzle away your worries and tension……It is good to be you right now.</a:t>
            </a:r>
          </a:p>
        </p:txBody>
      </p:sp>
      <p:pic>
        <p:nvPicPr>
          <p:cNvPr id="2" name="Picture 1"/>
          <p:cNvPicPr>
            <a:picLocks noChangeAspect="1"/>
          </p:cNvPicPr>
          <p:nvPr/>
        </p:nvPicPr>
        <p:blipFill>
          <a:blip r:embed="rId2"/>
          <a:stretch>
            <a:fillRect/>
          </a:stretch>
        </p:blipFill>
        <p:spPr>
          <a:xfrm>
            <a:off x="7281514" y="3809475"/>
            <a:ext cx="3664014" cy="2060627"/>
          </a:xfrm>
          <a:prstGeom prst="rect">
            <a:avLst/>
          </a:prstGeom>
        </p:spPr>
      </p:pic>
    </p:spTree>
    <p:extLst>
      <p:ext uri="{BB962C8B-B14F-4D97-AF65-F5344CB8AC3E}">
        <p14:creationId xmlns:p14="http://schemas.microsoft.com/office/powerpoint/2010/main" val="102709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605558"/>
            <a:ext cx="10180320" cy="4697962"/>
          </a:xfrm>
        </p:spPr>
        <p:txBody>
          <a:bodyPr>
            <a:normAutofit/>
          </a:bodyPr>
          <a:lstStyle/>
          <a:p>
            <a:pPr algn="l"/>
            <a:r>
              <a:rPr lang="en-GB" sz="6000" dirty="0">
                <a:latin typeface="My Happy Ending" pitchFamily="2" charset="0"/>
                <a:ea typeface="My Happy Ending" pitchFamily="2" charset="0"/>
              </a:rPr>
              <a:t>Calm Me:</a:t>
            </a:r>
          </a:p>
          <a:p>
            <a:pPr algn="l"/>
            <a:r>
              <a:rPr lang="en-GB" sz="4800" dirty="0">
                <a:latin typeface="My Happy Ending" pitchFamily="2" charset="0"/>
                <a:ea typeface="My Happy Ending" pitchFamily="2" charset="0"/>
              </a:rPr>
              <a:t>Then as you listen to the chime fade away, bring your body and mind back into the classroom in this present moment, nice and peaceful, ready to learn.</a:t>
            </a:r>
          </a:p>
        </p:txBody>
      </p:sp>
      <p:pic>
        <p:nvPicPr>
          <p:cNvPr id="2" name="Picture 1"/>
          <p:cNvPicPr>
            <a:picLocks noChangeAspect="1"/>
          </p:cNvPicPr>
          <p:nvPr/>
        </p:nvPicPr>
        <p:blipFill>
          <a:blip r:embed="rId2"/>
          <a:stretch>
            <a:fillRect/>
          </a:stretch>
        </p:blipFill>
        <p:spPr>
          <a:xfrm>
            <a:off x="5174038" y="3351833"/>
            <a:ext cx="5615882" cy="3158350"/>
          </a:xfrm>
          <a:prstGeom prst="rect">
            <a:avLst/>
          </a:prstGeom>
        </p:spPr>
      </p:pic>
    </p:spTree>
    <p:extLst>
      <p:ext uri="{BB962C8B-B14F-4D97-AF65-F5344CB8AC3E}">
        <p14:creationId xmlns:p14="http://schemas.microsoft.com/office/powerpoint/2010/main" val="4077219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605558"/>
            <a:ext cx="10180320" cy="4697962"/>
          </a:xfrm>
        </p:spPr>
        <p:txBody>
          <a:bodyPr>
            <a:normAutofit/>
          </a:bodyPr>
          <a:lstStyle/>
          <a:p>
            <a:pPr algn="l"/>
            <a:r>
              <a:rPr lang="en-GB" sz="6000" dirty="0">
                <a:latin typeface="My Happy Ending" pitchFamily="2" charset="0"/>
                <a:ea typeface="My Happy Ending" pitchFamily="2" charset="0"/>
              </a:rPr>
              <a:t>Calm Me:</a:t>
            </a:r>
          </a:p>
          <a:p>
            <a:pPr algn="l"/>
            <a:r>
              <a:rPr lang="en-GB" sz="4800" dirty="0">
                <a:latin typeface="My Happy Ending" pitchFamily="2" charset="0"/>
                <a:ea typeface="My Happy Ending" pitchFamily="2" charset="0"/>
              </a:rPr>
              <a:t>Then as you listen to the chime fade away, bring your body and mind back into the classroom in this present moment, nice and peaceful, ready to learn.</a:t>
            </a:r>
          </a:p>
        </p:txBody>
      </p:sp>
    </p:spTree>
    <p:extLst>
      <p:ext uri="{BB962C8B-B14F-4D97-AF65-F5344CB8AC3E}">
        <p14:creationId xmlns:p14="http://schemas.microsoft.com/office/powerpoint/2010/main" val="3470242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605558"/>
            <a:ext cx="10180320" cy="6069562"/>
          </a:xfrm>
        </p:spPr>
        <p:txBody>
          <a:bodyPr>
            <a:normAutofit fontScale="92500" lnSpcReduction="10000"/>
          </a:bodyPr>
          <a:lstStyle/>
          <a:p>
            <a:pPr algn="l"/>
            <a:r>
              <a:rPr lang="en-GB" sz="6000" dirty="0">
                <a:latin typeface="My Happy Ending" pitchFamily="2" charset="0"/>
                <a:ea typeface="My Happy Ending" pitchFamily="2" charset="0"/>
              </a:rPr>
              <a:t>Open my mind</a:t>
            </a:r>
          </a:p>
          <a:p>
            <a:pPr algn="l"/>
            <a:endParaRPr lang="en-GB" sz="6000" dirty="0">
              <a:latin typeface="My Happy Ending" pitchFamily="2" charset="0"/>
              <a:ea typeface="My Happy Ending" pitchFamily="2" charset="0"/>
            </a:endParaRPr>
          </a:p>
          <a:p>
            <a:pPr algn="l"/>
            <a:endParaRPr lang="en-GB" sz="6000" dirty="0">
              <a:latin typeface="My Happy Ending" pitchFamily="2" charset="0"/>
              <a:ea typeface="My Happy Ending" pitchFamily="2" charset="0"/>
            </a:endParaRPr>
          </a:p>
          <a:p>
            <a:pPr algn="l"/>
            <a:endParaRPr lang="en-GB" sz="6000" dirty="0">
              <a:latin typeface="My Happy Ending" pitchFamily="2" charset="0"/>
              <a:ea typeface="My Happy Ending" pitchFamily="2" charset="0"/>
            </a:endParaRPr>
          </a:p>
          <a:p>
            <a:pPr algn="l"/>
            <a:endParaRPr lang="en-GB" sz="6000" dirty="0">
              <a:latin typeface="My Happy Ending" pitchFamily="2" charset="0"/>
              <a:ea typeface="My Happy Ending" pitchFamily="2" charset="0"/>
            </a:endParaRPr>
          </a:p>
          <a:p>
            <a:pPr algn="l"/>
            <a:endParaRPr lang="en-GB" sz="4400" dirty="0">
              <a:latin typeface="My Happy Ending" pitchFamily="2" charset="0"/>
              <a:ea typeface="My Happy Ending" pitchFamily="2" charset="0"/>
            </a:endParaRPr>
          </a:p>
          <a:p>
            <a:pPr algn="l"/>
            <a:endParaRPr lang="en-GB" sz="4000" dirty="0">
              <a:latin typeface="My Happy Ending" pitchFamily="2" charset="0"/>
              <a:ea typeface="My Happy Ending" pitchFamily="2" charset="0"/>
            </a:endParaRPr>
          </a:p>
          <a:p>
            <a:pPr algn="l"/>
            <a:r>
              <a:rPr lang="en-GB" sz="4000" dirty="0">
                <a:latin typeface="My Happy Ending" pitchFamily="2" charset="0"/>
                <a:ea typeface="My Happy Ending" pitchFamily="2" charset="0"/>
              </a:rPr>
              <a:t>What do you think or feel when you see these pictures?</a:t>
            </a:r>
          </a:p>
          <a:p>
            <a:pPr algn="l"/>
            <a:endParaRPr lang="en-GB" sz="4800" dirty="0">
              <a:latin typeface="My Happy Ending" pitchFamily="2" charset="0"/>
              <a:ea typeface="My Happy Ending" pitchFamily="2" charset="0"/>
            </a:endParaRPr>
          </a:p>
        </p:txBody>
      </p:sp>
      <p:pic>
        <p:nvPicPr>
          <p:cNvPr id="2" name="Picture 1"/>
          <p:cNvPicPr>
            <a:picLocks noChangeAspect="1"/>
          </p:cNvPicPr>
          <p:nvPr/>
        </p:nvPicPr>
        <p:blipFill>
          <a:blip r:embed="rId2"/>
          <a:stretch>
            <a:fillRect/>
          </a:stretch>
        </p:blipFill>
        <p:spPr>
          <a:xfrm>
            <a:off x="7255600" y="3395439"/>
            <a:ext cx="3058342" cy="1908081"/>
          </a:xfrm>
          <a:prstGeom prst="rect">
            <a:avLst/>
          </a:prstGeom>
        </p:spPr>
      </p:pic>
      <p:pic>
        <p:nvPicPr>
          <p:cNvPr id="4" name="Picture 3"/>
          <p:cNvPicPr>
            <a:picLocks noChangeAspect="1"/>
          </p:cNvPicPr>
          <p:nvPr/>
        </p:nvPicPr>
        <p:blipFill>
          <a:blip r:embed="rId3"/>
          <a:stretch>
            <a:fillRect/>
          </a:stretch>
        </p:blipFill>
        <p:spPr>
          <a:xfrm>
            <a:off x="5730105" y="458700"/>
            <a:ext cx="4709976" cy="2610801"/>
          </a:xfrm>
          <a:prstGeom prst="rect">
            <a:avLst/>
          </a:prstGeom>
        </p:spPr>
      </p:pic>
      <p:pic>
        <p:nvPicPr>
          <p:cNvPr id="5" name="Picture 4"/>
          <p:cNvPicPr>
            <a:picLocks noChangeAspect="1"/>
          </p:cNvPicPr>
          <p:nvPr/>
        </p:nvPicPr>
        <p:blipFill>
          <a:blip r:embed="rId4"/>
          <a:stretch>
            <a:fillRect/>
          </a:stretch>
        </p:blipFill>
        <p:spPr>
          <a:xfrm>
            <a:off x="1396569" y="1649726"/>
            <a:ext cx="5383054" cy="3979732"/>
          </a:xfrm>
          <a:prstGeom prst="rect">
            <a:avLst/>
          </a:prstGeom>
        </p:spPr>
      </p:pic>
    </p:spTree>
    <p:extLst>
      <p:ext uri="{BB962C8B-B14F-4D97-AF65-F5344CB8AC3E}">
        <p14:creationId xmlns:p14="http://schemas.microsoft.com/office/powerpoint/2010/main" val="4114989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605558"/>
            <a:ext cx="10180320" cy="5912808"/>
          </a:xfrm>
        </p:spPr>
        <p:txBody>
          <a:bodyPr>
            <a:normAutofit/>
          </a:bodyPr>
          <a:lstStyle/>
          <a:p>
            <a:pPr algn="l"/>
            <a:r>
              <a:rPr lang="en-GB" sz="6000" dirty="0">
                <a:latin typeface="My Happy Ending" pitchFamily="2" charset="0"/>
                <a:ea typeface="My Happy Ending" pitchFamily="2" charset="0"/>
              </a:rPr>
              <a:t>Open my mind</a:t>
            </a:r>
          </a:p>
          <a:p>
            <a:pPr algn="l"/>
            <a:r>
              <a:rPr lang="en-GB" sz="6000" dirty="0">
                <a:latin typeface="My Happy Ending" pitchFamily="2" charset="0"/>
                <a:ea typeface="My Happy Ending" pitchFamily="2" charset="0"/>
              </a:rPr>
              <a:t>It is usually the female who has the baby and looks after it whilst it is very young, but often the males (dads) have an important role to play too, e.g. for humans, penguins. </a:t>
            </a:r>
          </a:p>
          <a:p>
            <a:pPr algn="l"/>
            <a:endParaRPr lang="en-GB" sz="4800" dirty="0">
              <a:latin typeface="My Happy Ending" pitchFamily="2" charset="0"/>
              <a:ea typeface="My Happy Ending" pitchFamily="2" charset="0"/>
            </a:endParaRPr>
          </a:p>
        </p:txBody>
      </p:sp>
    </p:spTree>
    <p:extLst>
      <p:ext uri="{BB962C8B-B14F-4D97-AF65-F5344CB8AC3E}">
        <p14:creationId xmlns:p14="http://schemas.microsoft.com/office/powerpoint/2010/main" val="659854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956603"/>
            <a:ext cx="9144000" cy="4301197"/>
          </a:xfrm>
        </p:spPr>
        <p:txBody>
          <a:bodyPr>
            <a:normAutofit lnSpcReduction="10000"/>
          </a:bodyPr>
          <a:lstStyle/>
          <a:p>
            <a:pPr algn="l"/>
            <a:r>
              <a:rPr lang="en-GB" sz="6000" dirty="0">
                <a:latin typeface="My Happy Ending" pitchFamily="2" charset="0"/>
                <a:ea typeface="My Happy Ending" pitchFamily="2" charset="0"/>
              </a:rPr>
              <a:t>LO: To know lots of changes happen </a:t>
            </a:r>
            <a:r>
              <a:rPr lang="en-GB" sz="6000">
                <a:latin typeface="My Happy Ending" pitchFamily="2" charset="0"/>
                <a:ea typeface="My Happy Ending" pitchFamily="2" charset="0"/>
              </a:rPr>
              <a:t>in humans </a:t>
            </a:r>
            <a:r>
              <a:rPr lang="en-GB" sz="6000" dirty="0">
                <a:latin typeface="My Happy Ending" pitchFamily="2" charset="0"/>
                <a:ea typeface="My Happy Ending" pitchFamily="2" charset="0"/>
              </a:rPr>
              <a:t>and animals as a baby grows into an adult.</a:t>
            </a:r>
          </a:p>
          <a:p>
            <a:pPr algn="l"/>
            <a:r>
              <a:rPr lang="en-GB" sz="6000" dirty="0">
                <a:latin typeface="My Happy Ending" pitchFamily="2" charset="0"/>
                <a:ea typeface="My Happy Ending" pitchFamily="2" charset="0"/>
              </a:rPr>
              <a:t>LO: To express how I feel when I see babies or baby animals.</a:t>
            </a:r>
            <a:endParaRPr lang="en-GB" sz="10400" dirty="0">
              <a:latin typeface="My Happy Ending" pitchFamily="2" charset="0"/>
              <a:ea typeface="My Happy Ending" pitchFamily="2" charset="0"/>
            </a:endParaRPr>
          </a:p>
        </p:txBody>
      </p:sp>
    </p:spTree>
    <p:extLst>
      <p:ext uri="{BB962C8B-B14F-4D97-AF65-F5344CB8AC3E}">
        <p14:creationId xmlns:p14="http://schemas.microsoft.com/office/powerpoint/2010/main" val="3414856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605558"/>
            <a:ext cx="10180320" cy="5912808"/>
          </a:xfrm>
        </p:spPr>
        <p:txBody>
          <a:bodyPr>
            <a:normAutofit/>
          </a:bodyPr>
          <a:lstStyle/>
          <a:p>
            <a:pPr algn="l"/>
            <a:r>
              <a:rPr lang="en-GB" sz="6000" dirty="0">
                <a:latin typeface="My Happy Ending" pitchFamily="2" charset="0"/>
                <a:ea typeface="My Happy Ending" pitchFamily="2" charset="0"/>
              </a:rPr>
              <a:t>Tell me or show me</a:t>
            </a:r>
          </a:p>
          <a:p>
            <a:pPr algn="l"/>
            <a:endParaRPr lang="en-GB" sz="6000" dirty="0">
              <a:latin typeface="My Happy Ending" pitchFamily="2" charset="0"/>
              <a:ea typeface="My Happy Ending" pitchFamily="2" charset="0"/>
            </a:endParaRPr>
          </a:p>
          <a:p>
            <a:pPr algn="l"/>
            <a:endParaRPr lang="en-GB" sz="6000" dirty="0">
              <a:latin typeface="My Happy Ending" pitchFamily="2" charset="0"/>
              <a:ea typeface="My Happy Ending" pitchFamily="2" charset="0"/>
            </a:endParaRPr>
          </a:p>
          <a:p>
            <a:pPr algn="l"/>
            <a:r>
              <a:rPr lang="en-GB" sz="4800" dirty="0">
                <a:latin typeface="My Happy Ending" pitchFamily="2" charset="0"/>
                <a:ea typeface="My Happy Ending" pitchFamily="2" charset="0"/>
              </a:rPr>
              <a:t>Have any of you ever had a new baby brother or sister? How did it feel?</a:t>
            </a:r>
          </a:p>
          <a:p>
            <a:pPr algn="l"/>
            <a:r>
              <a:rPr lang="en-GB" sz="4800" dirty="0">
                <a:latin typeface="My Happy Ending" pitchFamily="2" charset="0"/>
                <a:ea typeface="My Happy Ending" pitchFamily="2" charset="0"/>
              </a:rPr>
              <a:t>How did the baby need to be looked after?</a:t>
            </a:r>
          </a:p>
        </p:txBody>
      </p:sp>
      <p:pic>
        <p:nvPicPr>
          <p:cNvPr id="2" name="Picture 1"/>
          <p:cNvPicPr>
            <a:picLocks noChangeAspect="1"/>
          </p:cNvPicPr>
          <p:nvPr/>
        </p:nvPicPr>
        <p:blipFill>
          <a:blip r:embed="rId2"/>
          <a:stretch>
            <a:fillRect/>
          </a:stretch>
        </p:blipFill>
        <p:spPr>
          <a:xfrm>
            <a:off x="5373596" y="605558"/>
            <a:ext cx="2085295" cy="2183813"/>
          </a:xfrm>
          <a:prstGeom prst="rect">
            <a:avLst/>
          </a:prstGeom>
        </p:spPr>
      </p:pic>
    </p:spTree>
    <p:extLst>
      <p:ext uri="{BB962C8B-B14F-4D97-AF65-F5344CB8AC3E}">
        <p14:creationId xmlns:p14="http://schemas.microsoft.com/office/powerpoint/2010/main" val="232601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605558"/>
            <a:ext cx="10180320" cy="5912808"/>
          </a:xfrm>
        </p:spPr>
        <p:txBody>
          <a:bodyPr>
            <a:normAutofit/>
          </a:bodyPr>
          <a:lstStyle/>
          <a:p>
            <a:pPr algn="l"/>
            <a:r>
              <a:rPr lang="en-GB" sz="6000" dirty="0">
                <a:latin typeface="My Happy Ending" pitchFamily="2" charset="0"/>
                <a:ea typeface="My Happy Ending" pitchFamily="2" charset="0"/>
              </a:rPr>
              <a:t>Your task</a:t>
            </a:r>
          </a:p>
          <a:p>
            <a:pPr algn="l"/>
            <a:r>
              <a:rPr lang="en-GB" sz="4800" dirty="0">
                <a:latin typeface="My Happy Ending" pitchFamily="2" charset="0"/>
                <a:ea typeface="My Happy Ending" pitchFamily="2" charset="0"/>
              </a:rPr>
              <a:t>Choose 3 (1 x human and 2 x animals) and draw them as a baby and as an adult. Write about the changes that occur from baby to adult for each one.</a:t>
            </a:r>
          </a:p>
        </p:txBody>
      </p:sp>
    </p:spTree>
    <p:extLst>
      <p:ext uri="{BB962C8B-B14F-4D97-AF65-F5344CB8AC3E}">
        <p14:creationId xmlns:p14="http://schemas.microsoft.com/office/powerpoint/2010/main" val="543641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605558"/>
            <a:ext cx="10180320" cy="5912808"/>
          </a:xfrm>
        </p:spPr>
        <p:txBody>
          <a:bodyPr>
            <a:normAutofit/>
          </a:bodyPr>
          <a:lstStyle/>
          <a:p>
            <a:pPr algn="l"/>
            <a:r>
              <a:rPr lang="en-GB" sz="5400" u="sng">
                <a:latin typeface="Comic Sans MS" panose="030F0702030302020204" pitchFamily="66" charset="0"/>
                <a:ea typeface="My Happy Ending" pitchFamily="2" charset="0"/>
              </a:rPr>
              <a:t>Thursday 10</a:t>
            </a:r>
            <a:r>
              <a:rPr lang="en-GB" sz="5400" u="sng" baseline="30000">
                <a:latin typeface="Comic Sans MS" panose="030F0702030302020204" pitchFamily="66" charset="0"/>
                <a:ea typeface="My Happy Ending" pitchFamily="2" charset="0"/>
              </a:rPr>
              <a:t>th</a:t>
            </a:r>
            <a:r>
              <a:rPr lang="en-GB" sz="5400" u="sng">
                <a:latin typeface="Comic Sans MS" panose="030F0702030302020204" pitchFamily="66" charset="0"/>
                <a:ea typeface="My Happy Ending" pitchFamily="2" charset="0"/>
              </a:rPr>
              <a:t> June </a:t>
            </a:r>
            <a:r>
              <a:rPr lang="en-GB" sz="5400" u="sng" dirty="0">
                <a:latin typeface="Comic Sans MS" panose="030F0702030302020204" pitchFamily="66" charset="0"/>
                <a:ea typeface="My Happy Ending" pitchFamily="2" charset="0"/>
              </a:rPr>
              <a:t>2021</a:t>
            </a:r>
          </a:p>
          <a:p>
            <a:pPr algn="l"/>
            <a:endParaRPr lang="en-GB" sz="5400" u="sng" dirty="0">
              <a:latin typeface="Comic Sans MS" panose="030F0702030302020204" pitchFamily="66" charset="0"/>
              <a:ea typeface="My Happy Ending" pitchFamily="2" charset="0"/>
            </a:endParaRPr>
          </a:p>
          <a:p>
            <a:pPr algn="l"/>
            <a:r>
              <a:rPr lang="en-GB" sz="5400" u="sng" dirty="0">
                <a:latin typeface="Comic Sans MS" panose="030F0702030302020204" pitchFamily="66" charset="0"/>
                <a:ea typeface="My Happy Ending" pitchFamily="2" charset="0"/>
              </a:rPr>
              <a:t>LO: To know lots of changes happen as a baby grows into an adult.</a:t>
            </a:r>
          </a:p>
        </p:txBody>
      </p:sp>
    </p:spTree>
    <p:extLst>
      <p:ext uri="{BB962C8B-B14F-4D97-AF65-F5344CB8AC3E}">
        <p14:creationId xmlns:p14="http://schemas.microsoft.com/office/powerpoint/2010/main" val="2523630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605558"/>
            <a:ext cx="10180320" cy="5912808"/>
          </a:xfrm>
        </p:spPr>
        <p:txBody>
          <a:bodyPr>
            <a:normAutofit/>
          </a:bodyPr>
          <a:lstStyle/>
          <a:p>
            <a:pPr algn="l"/>
            <a:r>
              <a:rPr lang="en-GB" sz="6000" u="sng" dirty="0">
                <a:latin typeface="My Happy Ending" pitchFamily="2" charset="0"/>
                <a:ea typeface="My Happy Ending" pitchFamily="2" charset="0"/>
              </a:rPr>
              <a:t>Challenge</a:t>
            </a:r>
          </a:p>
          <a:p>
            <a:pPr algn="l"/>
            <a:endParaRPr lang="en-GB" sz="6000" dirty="0">
              <a:latin typeface="My Happy Ending" pitchFamily="2" charset="0"/>
              <a:ea typeface="My Happy Ending" pitchFamily="2" charset="0"/>
            </a:endParaRPr>
          </a:p>
          <a:p>
            <a:pPr algn="l"/>
            <a:r>
              <a:rPr lang="en-GB" sz="6000" dirty="0">
                <a:latin typeface="My Happy Ending" pitchFamily="2" charset="0"/>
                <a:ea typeface="My Happy Ending" pitchFamily="2" charset="0"/>
              </a:rPr>
              <a:t>Can you think of two ways that you are more independent now than you were as a baby?</a:t>
            </a:r>
          </a:p>
        </p:txBody>
      </p:sp>
    </p:spTree>
    <p:extLst>
      <p:ext uri="{BB962C8B-B14F-4D97-AF65-F5344CB8AC3E}">
        <p14:creationId xmlns:p14="http://schemas.microsoft.com/office/powerpoint/2010/main" val="3405910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956603"/>
            <a:ext cx="9144000" cy="4301197"/>
          </a:xfrm>
        </p:spPr>
        <p:txBody>
          <a:bodyPr>
            <a:normAutofit/>
          </a:bodyPr>
          <a:lstStyle/>
          <a:p>
            <a:pPr algn="l"/>
            <a:r>
              <a:rPr lang="en-GB" sz="6000" dirty="0">
                <a:latin typeface="My Happy Ending" pitchFamily="2" charset="0"/>
                <a:ea typeface="My Happy Ending" pitchFamily="2" charset="0"/>
              </a:rPr>
              <a:t>Pairs Game: </a:t>
            </a:r>
            <a:r>
              <a:rPr lang="en-GB" sz="4000" dirty="0">
                <a:latin typeface="My Happy Ending" pitchFamily="2" charset="0"/>
                <a:ea typeface="My Happy Ending" pitchFamily="2" charset="0"/>
              </a:rPr>
              <a:t>Name one thing that changes from baby to adult.</a:t>
            </a:r>
          </a:p>
        </p:txBody>
      </p:sp>
      <p:pic>
        <p:nvPicPr>
          <p:cNvPr id="5" name="Picture 4"/>
          <p:cNvPicPr>
            <a:picLocks noChangeAspect="1"/>
          </p:cNvPicPr>
          <p:nvPr/>
        </p:nvPicPr>
        <p:blipFill>
          <a:blip r:embed="rId2"/>
          <a:stretch>
            <a:fillRect/>
          </a:stretch>
        </p:blipFill>
        <p:spPr>
          <a:xfrm>
            <a:off x="2608352" y="1925955"/>
            <a:ext cx="6296025" cy="4286250"/>
          </a:xfrm>
          <a:prstGeom prst="rect">
            <a:avLst/>
          </a:prstGeom>
        </p:spPr>
      </p:pic>
    </p:spTree>
    <p:extLst>
      <p:ext uri="{BB962C8B-B14F-4D97-AF65-F5344CB8AC3E}">
        <p14:creationId xmlns:p14="http://schemas.microsoft.com/office/powerpoint/2010/main" val="249985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957512" y="1281112"/>
            <a:ext cx="6276975" cy="4295775"/>
          </a:xfrm>
          <a:prstGeom prst="rect">
            <a:avLst/>
          </a:prstGeom>
        </p:spPr>
      </p:pic>
    </p:spTree>
    <p:extLst>
      <p:ext uri="{BB962C8B-B14F-4D97-AF65-F5344CB8AC3E}">
        <p14:creationId xmlns:p14="http://schemas.microsoft.com/office/powerpoint/2010/main" val="3942010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48320" y="806086"/>
            <a:ext cx="6908457" cy="4745627"/>
          </a:xfrm>
          <a:prstGeom prst="rect">
            <a:avLst/>
          </a:prstGeom>
        </p:spPr>
      </p:pic>
    </p:spTree>
    <p:extLst>
      <p:ext uri="{BB962C8B-B14F-4D97-AF65-F5344CB8AC3E}">
        <p14:creationId xmlns:p14="http://schemas.microsoft.com/office/powerpoint/2010/main" val="1226784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3481" y="1173071"/>
            <a:ext cx="7127568" cy="4848906"/>
          </a:xfrm>
          <a:prstGeom prst="rect">
            <a:avLst/>
          </a:prstGeom>
        </p:spPr>
      </p:pic>
    </p:spTree>
    <p:extLst>
      <p:ext uri="{BB962C8B-B14F-4D97-AF65-F5344CB8AC3E}">
        <p14:creationId xmlns:p14="http://schemas.microsoft.com/office/powerpoint/2010/main" val="2391422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21749" y="867863"/>
            <a:ext cx="7440956" cy="5088800"/>
          </a:xfrm>
          <a:prstGeom prst="rect">
            <a:avLst/>
          </a:prstGeom>
        </p:spPr>
      </p:pic>
    </p:spTree>
    <p:extLst>
      <p:ext uri="{BB962C8B-B14F-4D97-AF65-F5344CB8AC3E}">
        <p14:creationId xmlns:p14="http://schemas.microsoft.com/office/powerpoint/2010/main" val="1751116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41887" y="920114"/>
            <a:ext cx="7524623" cy="5114925"/>
          </a:xfrm>
          <a:prstGeom prst="rect">
            <a:avLst/>
          </a:prstGeom>
        </p:spPr>
      </p:pic>
    </p:spTree>
    <p:extLst>
      <p:ext uri="{BB962C8B-B14F-4D97-AF65-F5344CB8AC3E}">
        <p14:creationId xmlns:p14="http://schemas.microsoft.com/office/powerpoint/2010/main" val="1824486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0276" y="864325"/>
            <a:ext cx="7636255" cy="5222965"/>
          </a:xfrm>
          <a:prstGeom prst="rect">
            <a:avLst/>
          </a:prstGeom>
        </p:spPr>
      </p:pic>
    </p:spTree>
    <p:extLst>
      <p:ext uri="{BB962C8B-B14F-4D97-AF65-F5344CB8AC3E}">
        <p14:creationId xmlns:p14="http://schemas.microsoft.com/office/powerpoint/2010/main" val="3719505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580</Words>
  <Application>Microsoft Office PowerPoint</Application>
  <PresentationFormat>Widescreen</PresentationFormat>
  <Paragraphs>43</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Comic Sans MS</vt:lpstr>
      <vt:lpstr>My Happy Ending</vt:lpstr>
      <vt:lpstr>Office Theme</vt:lpstr>
      <vt:lpstr>PSHE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PSHE</dc:title>
  <dc:creator>Deborah Hamilton</dc:creator>
  <cp:lastModifiedBy>Debbie Hamilton</cp:lastModifiedBy>
  <cp:revision>12</cp:revision>
  <dcterms:created xsi:type="dcterms:W3CDTF">2021-05-28T14:02:44Z</dcterms:created>
  <dcterms:modified xsi:type="dcterms:W3CDTF">2021-06-07T11:53:27Z</dcterms:modified>
</cp:coreProperties>
</file>