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8" r:id="rId3"/>
    <p:sldId id="265" r:id="rId4"/>
    <p:sldId id="261" r:id="rId5"/>
    <p:sldId id="263" r:id="rId6"/>
    <p:sldId id="26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8"/>
    <p:restoredTop sz="93209"/>
  </p:normalViewPr>
  <p:slideViewPr>
    <p:cSldViewPr snapToGrid="0">
      <p:cViewPr varScale="1">
        <p:scale>
          <a:sx n="86" d="100"/>
          <a:sy n="86" d="100"/>
        </p:scale>
        <p:origin x="109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764ba518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764ba518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0c4cc01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0c4cc01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0c4cc01c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0c4cc01c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0257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5bd34fb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5bd34fb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794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0c4cc01c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0c4cc01c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555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2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bC5LT3CSy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5893FE-A7E2-6041-A853-8671C7B5F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157" y="2843710"/>
            <a:ext cx="8470841" cy="2052600"/>
          </a:xfrm>
        </p:spPr>
        <p:txBody>
          <a:bodyPr/>
          <a:lstStyle/>
          <a:p>
            <a:r>
              <a:rPr lang="en-GB" sz="3600" dirty="0"/>
              <a:t>Earth's Hidden Volcanos | A Perfect Planet | BBC </a:t>
            </a:r>
            <a:r>
              <a:rPr lang="en-GB" sz="3600" dirty="0" smtClean="0"/>
              <a:t>Earth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www.youtube.com/watch?v=ibC5LT3CSyI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866" y="150137"/>
            <a:ext cx="6067425" cy="2847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083860" y="483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 Check		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734970" y="1298000"/>
            <a:ext cx="7674060" cy="3400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2000" b="1" dirty="0" smtClean="0"/>
              <a:t>architects</a:t>
            </a:r>
            <a:r>
              <a:rPr lang="en-GB" sz="2000" dirty="0" smtClean="0"/>
              <a:t> - </a:t>
            </a:r>
            <a:r>
              <a:rPr lang="en-GB" dirty="0"/>
              <a:t>a person who designs buildings and directs their construction.</a:t>
            </a:r>
            <a:endParaRPr lang="en-GB" sz="2000" dirty="0" smtClean="0"/>
          </a:p>
          <a:p>
            <a:pPr lvl="0"/>
            <a:r>
              <a:rPr lang="en-GB" sz="2000" b="1" dirty="0" smtClean="0"/>
              <a:t>fertile</a:t>
            </a:r>
            <a:r>
              <a:rPr lang="en-GB" sz="2000" dirty="0" smtClean="0"/>
              <a:t> - </a:t>
            </a:r>
            <a:r>
              <a:rPr lang="en-GB" dirty="0"/>
              <a:t>producing or able to produce farm crops or other plant life.</a:t>
            </a:r>
            <a:endParaRPr lang="en-GB" sz="2000" dirty="0" smtClean="0"/>
          </a:p>
          <a:p>
            <a:pPr lvl="0"/>
            <a:r>
              <a:rPr lang="en-GB" sz="2000" b="1" dirty="0" smtClean="0"/>
              <a:t>abundant</a:t>
            </a:r>
            <a:r>
              <a:rPr lang="en-GB" sz="2000" dirty="0" smtClean="0"/>
              <a:t> - </a:t>
            </a:r>
            <a:r>
              <a:rPr lang="en-GB" dirty="0"/>
              <a:t>large in amount or </a:t>
            </a:r>
            <a:r>
              <a:rPr lang="en-GB" dirty="0" smtClean="0"/>
              <a:t>number.</a:t>
            </a:r>
            <a:endParaRPr lang="en-GB" sz="2000" dirty="0" smtClean="0"/>
          </a:p>
          <a:p>
            <a:pPr lvl="0"/>
            <a:endParaRPr lang="en-GB" sz="2000" dirty="0"/>
          </a:p>
          <a:p>
            <a:pPr marL="114300" lvl="0" indent="0">
              <a:buNone/>
            </a:pPr>
            <a:endParaRPr lang="en-GB" sz="2000" dirty="0">
              <a:solidFill>
                <a:srgbClr val="333333"/>
              </a:solidFill>
            </a:endParaRPr>
          </a:p>
          <a:p>
            <a:pPr lvl="0"/>
            <a:endParaRPr sz="2000" dirty="0">
              <a:solidFill>
                <a:srgbClr val="333333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400"/>
              </a:spcAft>
              <a:buNone/>
            </a:pPr>
            <a:endParaRPr sz="2000" dirty="0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Quick Start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GB" sz="2400" dirty="0" smtClean="0"/>
              <a:t>How many active volcanoes are there world wide?</a:t>
            </a:r>
            <a:endParaRPr lang="en-GB" sz="2400" dirty="0"/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en-GB" sz="2400" dirty="0" smtClean="0"/>
              <a:t>How </a:t>
            </a:r>
            <a:r>
              <a:rPr lang="en-GB" sz="2400" dirty="0"/>
              <a:t>many stories tall can they chimneys be?</a:t>
            </a:r>
          </a:p>
          <a:p>
            <a:pPr marL="533400" indent="-457200">
              <a:buSzPts val="2400"/>
              <a:buFont typeface="+mj-lt"/>
              <a:buAutoNum type="arabicPeriod"/>
            </a:pPr>
            <a:r>
              <a:rPr lang="en-GB" sz="2400" dirty="0" smtClean="0"/>
              <a:t>Can you name any of the animals that live around the main vents?</a:t>
            </a:r>
          </a:p>
          <a:p>
            <a:pPr marL="533400" indent="-457200">
              <a:buSzPts val="2400"/>
              <a:buFont typeface="+mj-lt"/>
              <a:buAutoNum type="arabicPeriod"/>
            </a:pPr>
            <a:r>
              <a:rPr lang="en-GB" sz="2400" dirty="0" smtClean="0"/>
              <a:t>How much can giant tube worms grow in one year?</a:t>
            </a:r>
          </a:p>
          <a:p>
            <a:pPr marL="533400" indent="-457200">
              <a:buSzPts val="2400"/>
              <a:buFont typeface="+mj-lt"/>
              <a:buAutoNum type="arabicPeriod"/>
            </a:pPr>
            <a:r>
              <a:rPr lang="en-GB" sz="2400" dirty="0" smtClean="0"/>
              <a:t>What is so special about the underwater vents?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247075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Partnered Talk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183649" y="14556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3D464D"/>
                </a:solidFill>
              </a:rPr>
              <a:t>‘Volcanoes. </a:t>
            </a:r>
            <a:r>
              <a:rPr lang="en-GB" sz="2400" dirty="0" smtClean="0">
                <a:solidFill>
                  <a:srgbClr val="3D464D"/>
                </a:solidFill>
              </a:rPr>
              <a:t>The architects of our planet.’</a:t>
            </a:r>
          </a:p>
          <a:p>
            <a:pPr marL="45720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 dirty="0">
              <a:solidFill>
                <a:srgbClr val="3D464D"/>
              </a:solidFill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dirty="0" smtClean="0">
                <a:solidFill>
                  <a:srgbClr val="3D464D"/>
                </a:solidFill>
              </a:rPr>
              <a:t>What do you think the narrator means by this? Can you give any evidence from the video?</a:t>
            </a:r>
            <a:endParaRPr sz="2400" dirty="0">
              <a:solidFill>
                <a:srgbClr val="3D464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3699" y="-516951"/>
            <a:ext cx="2496652" cy="2496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26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789376"/>
            <a:ext cx="7650271" cy="1997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464D"/>
                </a:solidFill>
              </a:rPr>
              <a:t>Look at some of the images from the video. Can you think of a sentence to describe the eruptions with some challenging vocabulary. </a:t>
            </a:r>
            <a:endParaRPr sz="2400" dirty="0">
              <a:solidFill>
                <a:srgbClr val="3D464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25" y="2714612"/>
            <a:ext cx="4136575" cy="2109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67" y="2666242"/>
            <a:ext cx="2997936" cy="2158023"/>
          </a:xfrm>
          <a:prstGeom prst="rect">
            <a:avLst/>
          </a:prstGeom>
        </p:spPr>
      </p:pic>
      <p:sp>
        <p:nvSpPr>
          <p:cNvPr id="7" name="Google Shape;94;p19"/>
          <p:cNvSpPr txBox="1">
            <a:spLocks/>
          </p:cNvSpPr>
          <p:nvPr/>
        </p:nvSpPr>
        <p:spPr>
          <a:xfrm>
            <a:off x="574047" y="2773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mtClean="0"/>
              <a:t>Individual Thinking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649" y="-76662"/>
            <a:ext cx="1853345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3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2442117"/>
            <a:ext cx="8520600" cy="2126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464D"/>
                </a:solidFill>
              </a:rPr>
              <a:t>Can you summarise </a:t>
            </a:r>
            <a:r>
              <a:rPr lang="en-GB" sz="2400" dirty="0" smtClean="0">
                <a:solidFill>
                  <a:srgbClr val="3D464D"/>
                </a:solidFill>
              </a:rPr>
              <a:t>why volcanoes are so important to our planet?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3D464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rgbClr val="3D464D"/>
                </a:solidFill>
              </a:rPr>
              <a:t>Try to do this in 2 sentences. </a:t>
            </a:r>
            <a:endParaRPr sz="2400" dirty="0">
              <a:solidFill>
                <a:srgbClr val="3D464D"/>
              </a:solidFill>
            </a:endParaRPr>
          </a:p>
        </p:txBody>
      </p:sp>
      <p:sp>
        <p:nvSpPr>
          <p:cNvPr id="5" name="Google Shape;101;p20"/>
          <p:cNvSpPr txBox="1">
            <a:spLocks/>
          </p:cNvSpPr>
          <p:nvPr/>
        </p:nvSpPr>
        <p:spPr>
          <a:xfrm>
            <a:off x="174169" y="77387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dirty="0" smtClean="0"/>
              <a:t>Solo Work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060" y="397699"/>
            <a:ext cx="1551709" cy="14700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89075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179</Words>
  <Application>Microsoft Office PowerPoint</Application>
  <PresentationFormat>On-screen Show (16:9)</PresentationFormat>
  <Paragraphs>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Earth's Hidden Volcanos | A Perfect Planet | BBC Earth https://www.youtube.com/watch?v=ibC5LT3CSyI </vt:lpstr>
      <vt:lpstr>Vocabulary Check  </vt:lpstr>
      <vt:lpstr>Quick Start</vt:lpstr>
      <vt:lpstr>Partnered Talk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Romulus and Remus</dc:title>
  <dc:creator>Katherine Lamb</dc:creator>
  <cp:lastModifiedBy>Katherine Lamb</cp:lastModifiedBy>
  <cp:revision>12</cp:revision>
  <dcterms:modified xsi:type="dcterms:W3CDTF">2022-02-03T09:24:13Z</dcterms:modified>
</cp:coreProperties>
</file>