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0FB6-3319-478B-8994-36E886E10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3BEF4A-5AD0-4D57-A9D2-7A9795B26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72AA5-765B-4613-98DB-C90A17A0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F43F-FE01-4AEE-A0FF-4D113EBD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FAD87-0DCA-4334-85B9-78632DB5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05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13FBA-36F8-4609-9823-0FF14E0E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B82C7-2AC6-4C9E-BDBB-EA49BC375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6AB94-BF7A-45B0-B74D-203EE920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A8516-06C5-4671-89DE-8DB1EFBF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4860A-9FF6-4EBF-9117-996C809C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51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B9F1D9-A963-42A5-A85C-7D31F63BA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3633B-D77B-456F-A8C5-A5439387C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9F939-9EA5-4B5E-B6A8-EFB2F6AC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C6652-DDDE-48CC-AE7D-D033C479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C5B7-4AD5-4721-9E7D-C7FB104A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3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DA1CD-606C-4490-814A-87FFF230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CDC06-C202-4F1E-851D-A3963B98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1DAE9-793B-42BA-BB1A-C50AEAB9A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E4D77-039C-40F3-9A9D-12FFD89B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0EDD4-53B2-4C6A-ADF9-54BCE7A3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0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B559-9536-4601-9BC2-CA7CB8AFF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80D9B-2CC1-41B9-BD32-31159BAB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64E78-1A56-42CD-A1BB-1989DA56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29753-6632-4296-AB29-E15E95AD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925A8-AAAB-46C5-B9E6-907BF355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1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1BD2-BD9B-446E-A557-EFF83CE9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A2405-7AD1-4D11-A04D-F30FC7FC9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674D8-778B-4EE4-9F98-663DC2146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44EDC-6778-4AB3-ABB0-593BBAF9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ABEC8-604C-48B2-877E-8604689F8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56AE2-E91B-4581-BC1A-5E416E97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8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DE7-4FF2-4BC7-802D-CC0ADA7D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7EC11-97F9-469F-ADB9-A283DF752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E6F7E-DBD3-4773-AFC1-1338571C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FA6A3-5D05-434E-9471-E1A153BDA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80054-4264-415B-AF5B-50E131870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A3410F-69C4-4165-9BB3-A484BC51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ECDE0-D56A-4E04-834F-BE313F66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A23DF-B6F8-4CB9-BB09-F1E5C2D8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9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8A9-3B73-439C-A2D0-78BAB55EA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B6C04-C1DD-44EA-8ECD-CF37DADDB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11820-439B-4F3C-AAA9-76D3780B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5B5BC-1E74-4165-B636-912B6237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1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8B6ED-39B7-43E0-9104-BD25B2C0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0FF163-22B1-4F12-B316-8022083E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D5F97-CF6A-4A37-A796-02C1D7A5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90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364C-3266-431E-8F02-379363D1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868D-DBB4-40F5-AE16-F4D4697D8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C6BB0-D336-4E34-B3F5-428BEDAE3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3CC72-0C98-4654-AA8B-E16D957B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A9006-852E-4748-8CE7-AD719651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FF709-DE8C-4EB9-A10B-92754779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3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7BE3E-7BB8-4B10-95AD-D98B27E7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EFEE4-1EB8-42B7-BE82-58D42AD18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8F654-2303-4A98-B38D-CAB179822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D4401-B71C-476A-998A-29496289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97F6E-9729-45AB-9087-7776B8CF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8A878-1AD5-4188-AE53-A908924B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1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1429E6-8885-4F57-A964-AFCA8437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7916E-49D3-41E2-9CBA-7AFCD23A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D0279-96F8-4510-A23C-B366262BE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02E8C-B08A-4043-B9EE-2CDAD48957D1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73F97-B771-4424-93D8-439F9782B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5F5E-0AF4-4EEC-AFAC-709BC3BA6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3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1LOsAVuNPf8" TargetMode="External"/><Relationship Id="rId3" Type="http://schemas.openxmlformats.org/officeDocument/2006/relationships/hyperlink" Target="https://www.youtube.com/watch?v=SnIu3DQahWI" TargetMode="External"/><Relationship Id="rId7" Type="http://schemas.openxmlformats.org/officeDocument/2006/relationships/hyperlink" Target="https://www.youtube.com/watch?v=XGIWHAwuT5Y" TargetMode="External"/><Relationship Id="rId12" Type="http://schemas.openxmlformats.org/officeDocument/2006/relationships/hyperlink" Target="https://www.bbc.co.uk/bitesize/guides/zg4hb82/revision/5" TargetMode="External"/><Relationship Id="rId2" Type="http://schemas.openxmlformats.org/officeDocument/2006/relationships/hyperlink" Target="https://www.youtube.com/watch?v=Vhfx2D7Q0q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758q-jifJI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youtube.com/watch?v=kdhTodxH7Gw" TargetMode="External"/><Relationship Id="rId10" Type="http://schemas.openxmlformats.org/officeDocument/2006/relationships/hyperlink" Target="https://www.youtube.com/watch?v=h7os4KpEwno" TargetMode="External"/><Relationship Id="rId4" Type="http://schemas.openxmlformats.org/officeDocument/2006/relationships/hyperlink" Target="https://www.youtube.com/watch?v=lvS0NfIlkFU" TargetMode="External"/><Relationship Id="rId9" Type="http://schemas.openxmlformats.org/officeDocument/2006/relationships/hyperlink" Target="https://www.youtube.com/watch?v=7R64sBEi-7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Z_GFkvfBHc" TargetMode="External"/><Relationship Id="rId2" Type="http://schemas.openxmlformats.org/officeDocument/2006/relationships/hyperlink" Target="https://www.youtube.com/watch?v=jSKJQ18ZoI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teach/school-radio/music-ks1-little-red-riding-hood-vocal-warm-up/zhxg382" TargetMode="External"/><Relationship Id="rId2" Type="http://schemas.openxmlformats.org/officeDocument/2006/relationships/hyperlink" Target="https://www.bbc.co.uk/programmes/articles/3Qq9cBQHpg6FJqTRsnqbGB6/primary-music-ks1-little-red-riding-hood-info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F9F6B7-AF70-4E04-8F17-4761BBAA876C}"/>
              </a:ext>
            </a:extLst>
          </p:cNvPr>
          <p:cNvSpPr txBox="1"/>
          <p:nvPr/>
        </p:nvSpPr>
        <p:spPr>
          <a:xfrm>
            <a:off x="183587" y="204978"/>
            <a:ext cx="1182482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Whole School Genre of the Week	</a:t>
            </a:r>
            <a:r>
              <a:rPr lang="en-GB" sz="1600" b="1" dirty="0">
                <a:latin typeface="Comic Sans MS" panose="030F0702030302020204" pitchFamily="66" charset="0"/>
              </a:rPr>
              <a:t>Types of Dances:	Latin Music: Tango, Salsa and Rumba</a:t>
            </a:r>
          </a:p>
          <a:p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D02753-F6F8-401D-BA75-837597811195}"/>
              </a:ext>
            </a:extLst>
          </p:cNvPr>
          <p:cNvSpPr txBox="1"/>
          <p:nvPr/>
        </p:nvSpPr>
        <p:spPr>
          <a:xfrm>
            <a:off x="488386" y="564988"/>
            <a:ext cx="5007461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/>
              <a:t>Tango</a:t>
            </a:r>
          </a:p>
          <a:p>
            <a:r>
              <a:rPr lang="en-GB" dirty="0"/>
              <a:t>I Can Tango – Children’s song</a:t>
            </a:r>
          </a:p>
          <a:p>
            <a:r>
              <a:rPr lang="en-GB" u="sng" dirty="0">
                <a:hlinkClick r:id="rId2"/>
              </a:rPr>
              <a:t>https://www.youtube.com/watch?v=Vhfx2D7Q0qI</a:t>
            </a:r>
            <a:endParaRPr lang="en-GB" u="sng" dirty="0"/>
          </a:p>
          <a:p>
            <a:endParaRPr lang="en-GB" dirty="0"/>
          </a:p>
          <a:p>
            <a:r>
              <a:rPr lang="en-GB" dirty="0"/>
              <a:t>Tango on Strictly Come Dancing</a:t>
            </a:r>
          </a:p>
          <a:p>
            <a:r>
              <a:rPr lang="en-GB" u="sng" dirty="0">
                <a:hlinkClick r:id="rId3"/>
              </a:rPr>
              <a:t>https://www.youtube.com/watch?v=SnIu3DQahWI</a:t>
            </a:r>
            <a:endParaRPr lang="en-GB" u="sng" dirty="0"/>
          </a:p>
          <a:p>
            <a:endParaRPr lang="en-GB" dirty="0"/>
          </a:p>
          <a:p>
            <a:endParaRPr lang="en-GB" dirty="0">
              <a:hlinkClick r:id="rId4"/>
            </a:endParaRPr>
          </a:p>
          <a:p>
            <a:r>
              <a:rPr lang="en-GB" u="sng" dirty="0">
                <a:hlinkClick r:id="rId4"/>
              </a:rPr>
              <a:t>https://www.youtube.com/watch?v=lvS0NfIlkFU</a:t>
            </a:r>
            <a:endParaRPr lang="en-GB" u="sng" dirty="0"/>
          </a:p>
          <a:p>
            <a:endParaRPr lang="it-IT" dirty="0"/>
          </a:p>
          <a:p>
            <a:r>
              <a:rPr lang="it-IT" dirty="0"/>
              <a:t>Argentina:Tango Libertango by Piazzolla</a:t>
            </a:r>
          </a:p>
          <a:p>
            <a:r>
              <a:rPr lang="it-IT" dirty="0">
                <a:hlinkClick r:id="rId5"/>
              </a:rPr>
              <a:t>https://www.youtube.com/watch?v=kdhTodxH7Gw</a:t>
            </a:r>
            <a:endParaRPr lang="it-I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32F269-D8CB-4A66-95F2-67D71DC761C1}"/>
              </a:ext>
            </a:extLst>
          </p:cNvPr>
          <p:cNvSpPr txBox="1"/>
          <p:nvPr/>
        </p:nvSpPr>
        <p:spPr>
          <a:xfrm>
            <a:off x="488386" y="4036444"/>
            <a:ext cx="5088765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/>
              <a:t>Salsa</a:t>
            </a:r>
          </a:p>
          <a:p>
            <a:r>
              <a:rPr lang="en-GB" dirty="0"/>
              <a:t>How to Salsa – the basic steps</a:t>
            </a:r>
          </a:p>
          <a:p>
            <a:r>
              <a:rPr lang="en-GB" dirty="0">
                <a:hlinkClick r:id="rId6"/>
              </a:rPr>
              <a:t>https://www.youtube.com/watch?v=F758q-jifJI</a:t>
            </a:r>
            <a:endParaRPr lang="en-GB" dirty="0"/>
          </a:p>
          <a:p>
            <a:endParaRPr lang="en-GB" dirty="0"/>
          </a:p>
          <a:p>
            <a:r>
              <a:rPr lang="en-GB" dirty="0"/>
              <a:t>Salsa on Strictly Come Dancing</a:t>
            </a:r>
          </a:p>
          <a:p>
            <a:r>
              <a:rPr lang="en-GB" dirty="0">
                <a:hlinkClick r:id="rId7"/>
              </a:rPr>
              <a:t>https://www.youtube.com/watch?v=XGIWHAwuT5Y</a:t>
            </a:r>
            <a:endParaRPr lang="en-GB" dirty="0"/>
          </a:p>
          <a:p>
            <a:endParaRPr lang="en-GB" dirty="0"/>
          </a:p>
          <a:p>
            <a:r>
              <a:rPr lang="en-GB" dirty="0"/>
              <a:t>Instrumental Salsa music</a:t>
            </a:r>
          </a:p>
          <a:p>
            <a:r>
              <a:rPr lang="en-GB" dirty="0">
                <a:hlinkClick r:id="rId8"/>
              </a:rPr>
              <a:t>https://www.youtube.com/watch?v</a:t>
            </a:r>
            <a:r>
              <a:rPr lang="en-GB">
                <a:hlinkClick r:id="rId8"/>
              </a:rPr>
              <a:t>=1LOsAVuNPf8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ADB3D9-C617-4C65-A23C-25708F3A24AB}"/>
              </a:ext>
            </a:extLst>
          </p:cNvPr>
          <p:cNvSpPr txBox="1"/>
          <p:nvPr/>
        </p:nvSpPr>
        <p:spPr>
          <a:xfrm>
            <a:off x="6096000" y="4313443"/>
            <a:ext cx="4984441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/>
              <a:t>Rumba</a:t>
            </a:r>
          </a:p>
          <a:p>
            <a:endParaRPr lang="en-GB" dirty="0"/>
          </a:p>
          <a:p>
            <a:r>
              <a:rPr lang="en-GB" dirty="0"/>
              <a:t>Children’s activity in the style of Rumba</a:t>
            </a:r>
          </a:p>
          <a:p>
            <a:r>
              <a:rPr lang="en-GB" dirty="0">
                <a:hlinkClick r:id="rId9"/>
              </a:rPr>
              <a:t>https://www.youtube.com/watch?v=7R64sBEi-7I</a:t>
            </a:r>
            <a:endParaRPr lang="en-GB" dirty="0"/>
          </a:p>
          <a:p>
            <a:endParaRPr lang="en-GB" dirty="0"/>
          </a:p>
          <a:p>
            <a:r>
              <a:rPr lang="en-GB" dirty="0"/>
              <a:t>Instrumental Rumba music</a:t>
            </a:r>
          </a:p>
          <a:p>
            <a:r>
              <a:rPr lang="en-GB" dirty="0">
                <a:hlinkClick r:id="rId10"/>
              </a:rPr>
              <a:t>https://www.youtube.com/watch?v=h7os4KpEwno</a:t>
            </a:r>
            <a:endParaRPr lang="en-GB" dirty="0"/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A9826A-9F38-4453-B99F-1514E9BF6615}"/>
              </a:ext>
            </a:extLst>
          </p:cNvPr>
          <p:cNvSpPr txBox="1"/>
          <p:nvPr/>
        </p:nvSpPr>
        <p:spPr>
          <a:xfrm>
            <a:off x="488387" y="2552366"/>
            <a:ext cx="260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Instrumental Tango Music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ECD14C-9688-4E11-89C7-3733DB400FF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24560" y="721117"/>
            <a:ext cx="3635436" cy="27032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0147DCB-BFE3-41C5-A390-FF413A2699AA}"/>
              </a:ext>
            </a:extLst>
          </p:cNvPr>
          <p:cNvSpPr/>
          <p:nvPr/>
        </p:nvSpPr>
        <p:spPr>
          <a:xfrm>
            <a:off x="6050057" y="3478864"/>
            <a:ext cx="57632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Background information.</a:t>
            </a:r>
          </a:p>
          <a:p>
            <a:r>
              <a:rPr lang="en-GB" dirty="0">
                <a:hlinkClick r:id="rId12"/>
              </a:rPr>
              <a:t>https://www.bbc.co.uk/bitesize/guides/zg4hb82/revision/5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82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5081E07-9ECE-4234-A404-77B0C0F15C80}"/>
              </a:ext>
            </a:extLst>
          </p:cNvPr>
          <p:cNvSpPr txBox="1"/>
          <p:nvPr/>
        </p:nvSpPr>
        <p:spPr>
          <a:xfrm>
            <a:off x="530086" y="689113"/>
            <a:ext cx="45688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Whole School Song of the Week</a:t>
            </a:r>
          </a:p>
          <a:p>
            <a:endParaRPr lang="en-GB" b="1" u="sng" dirty="0"/>
          </a:p>
          <a:p>
            <a:r>
              <a:rPr lang="en-GB" b="1" u="sng" dirty="0"/>
              <a:t>Local Songs and Songs from around the World</a:t>
            </a:r>
          </a:p>
          <a:p>
            <a:endParaRPr lang="en-GB" b="1" u="sng" dirty="0"/>
          </a:p>
          <a:p>
            <a:endParaRPr lang="en-GB" u="sng" dirty="0"/>
          </a:p>
          <a:p>
            <a:endParaRPr lang="en-GB" u="sng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09D2D0-28CD-462E-BC8F-06E35DAF3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360715"/>
              </p:ext>
            </p:extLst>
          </p:nvPr>
        </p:nvGraphicFramePr>
        <p:xfrm>
          <a:off x="630457" y="2124542"/>
          <a:ext cx="10607385" cy="249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8447">
                  <a:extLst>
                    <a:ext uri="{9D8B030D-6E8A-4147-A177-3AD203B41FA5}">
                      <a16:colId xmlns:a16="http://schemas.microsoft.com/office/drawing/2014/main" val="3200983101"/>
                    </a:ext>
                  </a:extLst>
                </a:gridCol>
                <a:gridCol w="7248938">
                  <a:extLst>
                    <a:ext uri="{9D8B030D-6E8A-4147-A177-3AD203B41FA5}">
                      <a16:colId xmlns:a16="http://schemas.microsoft.com/office/drawing/2014/main" val="26897252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La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effectLst/>
                        </a:rPr>
                        <a:t>Bamba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 – Mexican Folk Song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Resources Folder– Hymns and Songs-Songs from musicals, shows pop.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07080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FD46E79-75EC-4DA2-91CC-87AA5E726188}"/>
              </a:ext>
            </a:extLst>
          </p:cNvPr>
          <p:cNvSpPr/>
          <p:nvPr/>
        </p:nvSpPr>
        <p:spPr>
          <a:xfrm>
            <a:off x="630458" y="3100711"/>
            <a:ext cx="491615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Performance:</a:t>
            </a:r>
          </a:p>
          <a:p>
            <a:r>
              <a:rPr lang="en-GB" dirty="0">
                <a:hlinkClick r:id="rId2"/>
              </a:rPr>
              <a:t>https://www.youtube.com/watch?v=jSKJQ18ZoIA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Lyrics:</a:t>
            </a:r>
          </a:p>
          <a:p>
            <a:r>
              <a:rPr lang="en-GB" dirty="0">
                <a:hlinkClick r:id="rId3"/>
              </a:rPr>
              <a:t>https://www.youtube.com/watch?v=AZ_GFkvfBHc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22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BF7107-2D0E-453E-B2FD-8791F2980A88}"/>
              </a:ext>
            </a:extLst>
          </p:cNvPr>
          <p:cNvSpPr txBox="1"/>
          <p:nvPr/>
        </p:nvSpPr>
        <p:spPr>
          <a:xfrm>
            <a:off x="330896" y="540964"/>
            <a:ext cx="71300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Reception Music:- </a:t>
            </a:r>
            <a:r>
              <a:rPr lang="en-GB" dirty="0"/>
              <a:t>Linked with Little Red Riding Hood linked text.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https://www.bbc.co.uk/programmes/articles/3Qq9cBQHpg6FJqTRsnqbGB6/primary-music-ks1-little-red-riding-hood-info</a:t>
            </a:r>
            <a:endParaRPr lang="en-GB" dirty="0"/>
          </a:p>
          <a:p>
            <a:r>
              <a:rPr lang="en-GB" dirty="0"/>
              <a:t>There are lots of things musical activities on this website that you could do!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Perhaps you could try the Warm-up:-     Vocal Warm-up</a:t>
            </a:r>
          </a:p>
          <a:p>
            <a:r>
              <a:rPr lang="en-GB" dirty="0">
                <a:hlinkClick r:id="rId3"/>
              </a:rPr>
              <a:t>https://www.bbc.co.uk/teach/school-radio/music-ks1-little-red-riding-hood-vocal-warm-up/zhxg382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Perhaps you could learn the song about your favourite part of the story?</a:t>
            </a:r>
          </a:p>
          <a:p>
            <a:r>
              <a:rPr lang="en-GB" dirty="0"/>
              <a:t>There are seven to choose from.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8CB525-353E-4136-8E56-E214537E30A7}"/>
              </a:ext>
            </a:extLst>
          </p:cNvPr>
          <p:cNvSpPr/>
          <p:nvPr/>
        </p:nvSpPr>
        <p:spPr>
          <a:xfrm>
            <a:off x="967408" y="1556627"/>
            <a:ext cx="10336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0DFA2A-E32F-479B-BFAE-A4DA8FEA76A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935" t="14282" r="26739" b="20179"/>
          <a:stretch/>
        </p:blipFill>
        <p:spPr>
          <a:xfrm>
            <a:off x="8097486" y="270032"/>
            <a:ext cx="3485116" cy="631793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716EF4C-BC73-42F9-B035-17792D5B9B8B}"/>
              </a:ext>
            </a:extLst>
          </p:cNvPr>
          <p:cNvCxnSpPr>
            <a:cxnSpLocks/>
          </p:cNvCxnSpPr>
          <p:nvPr/>
        </p:nvCxnSpPr>
        <p:spPr>
          <a:xfrm flipV="1">
            <a:off x="4227443" y="4731026"/>
            <a:ext cx="3870043" cy="33425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47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362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Jarvis</dc:creator>
  <cp:lastModifiedBy>Kate Jarvis</cp:lastModifiedBy>
  <cp:revision>45</cp:revision>
  <dcterms:created xsi:type="dcterms:W3CDTF">2020-10-27T18:52:27Z</dcterms:created>
  <dcterms:modified xsi:type="dcterms:W3CDTF">2021-12-28T14:01:02Z</dcterms:modified>
</cp:coreProperties>
</file>