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361" r:id="rId13"/>
    <p:sldId id="375" r:id="rId14"/>
    <p:sldId id="299" r:id="rId15"/>
    <p:sldId id="354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2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80886" autoAdjust="0"/>
  </p:normalViewPr>
  <p:slideViewPr>
    <p:cSldViewPr snapToGrid="0" snapToObjects="1">
      <p:cViewPr varScale="1">
        <p:scale>
          <a:sx n="59" d="100"/>
          <a:sy n="59" d="100"/>
        </p:scale>
        <p:origin x="1740" y="60"/>
      </p:cViewPr>
      <p:guideLst>
        <p:guide orient="horz" pos="1344"/>
        <p:guide pos="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8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43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83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8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44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5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8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5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57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9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9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2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45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12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6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2F45D-EFF4-4AD2-A4F5-83C0F5C6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D54D7C-FFE7-4E2B-95CB-B3152BC6E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99655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7A1FBDE-CA4B-4BD6-A966-68E54554ABFB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F5A4754-768C-4E0C-9EE6-2DDAC84E8CC0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0C5C7FC-79D5-4971-B532-E2EAAFB06F92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9DC8C4C-2D0F-4EA2-8461-1285F4FB750F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9D0E20-D3CD-425B-BFE4-A06B278DF95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847171-2B0D-4DF3-9D46-079C1D0222E5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1B99D2-384A-4C44-A3E9-06CA0E085392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B353A3-5B20-48B9-900F-3C32E35E07A2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2F53D4D-A7D2-4AA9-83D4-6194B07E944A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BF61A50-EE06-4524-A157-0B17342BDC90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435ECA-B431-4A98-B1EB-2BA1ED07E178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96F6616-989E-4B6A-89E5-4262F6A24F52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7BF4653-DE6E-4611-8C79-025A78DA591E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898467-E6F9-4363-8F00-F5A1E9F0A82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FEF880F-F998-4FA4-BFD7-380B1FFDAF51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600A87B-F577-46FE-8023-53491A1F9879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5AA316E-D8AD-44A4-A89B-86BAF0692C30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6D4B3DA-D1CD-4253-8A94-EDAFCD089A92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173714-5B3B-462D-9635-E62741FFB9A1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BF11D-2B55-4525-AFF0-315828E375C9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334D5E9-E650-45EF-9A74-CFDF745857FA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E308504-1D43-459A-BA06-AD68F66012AE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8999FC-1A55-4EFA-851A-EF5FE5586FA0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5E8AB96-EA1B-4A12-B4ED-C6131291EBA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A26F6CB-E60C-4CC3-86C9-E9EB3DFAA490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ECBD4D1-D04F-45E9-B684-D478A638D0B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20C2635-C7D3-412F-B849-ACE0CE73D342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0D994E6-E173-4C99-BF15-CB78089F105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774819E-6E30-478B-813A-0FE1E11C30AE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71B27DB-6168-4216-B3DF-BFC4535A699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E1C0677-0B75-4CAD-A940-C295191BACB3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1CD38A8-1E71-4813-A38E-45B5999A0B58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78ABBFC-506F-4B6F-9237-E5F6009E9366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AD194B1-3E9A-4A80-A777-47DBD24498F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6266124-91C8-45F4-A75E-1426E90B10CF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71AA30-BF42-4DEF-825D-01B608488DC1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74BF1F-D4F9-4667-9F3A-99E0F0D412CE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135F754-7BCE-48AF-AE8E-B37FB507A25D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676ED1D-6CD1-4DB6-B7A7-EC874A611749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D218CBC-4EC6-422C-9FE3-2C15FA3BADE2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542AA65-64FF-4A63-9F23-789F0B075C0B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131688C-6890-4AFA-99A4-F0BEEF6AF832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9D3F6CE-9D88-4921-ABAB-FDA34EEF510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3200E05-DF0A-4C64-B05C-CFDD0CE30C1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145CEFB-A247-40DF-847C-F0C2263CC8B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BE93A51-F4E1-452C-85A1-1AC0E3AE9F0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DDDE16E-BDC3-42E4-B1FE-3C5EC0C84612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7FD5BDF-F225-4A22-AA9D-24D7936DFC9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DAB0F40D-9755-46DA-8927-3049F57783AD}"/>
              </a:ext>
            </a:extLst>
          </p:cNvPr>
          <p:cNvSpPr/>
          <p:nvPr/>
        </p:nvSpPr>
        <p:spPr>
          <a:xfrm>
            <a:off x="2855992" y="2410979"/>
            <a:ext cx="3781875" cy="1055608"/>
          </a:xfrm>
          <a:prstGeom prst="wedgeRoundRectCallout">
            <a:avLst>
              <a:gd name="adj1" fmla="val -69532"/>
              <a:gd name="adj2" fmla="val 29859"/>
              <a:gd name="adj3" fmla="val 16667"/>
            </a:avLst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Double, then double, then double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F19D4-8C2E-48D3-A298-507DE1A417C1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238E02E-42EB-466C-9C4E-0BDD22715618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AB556B0-B930-4EE2-A9A5-5B56B3131AC9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52EE9D-744C-486D-95A0-16F61C7F826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CBB0C0-C833-49B6-9AA4-296BFC9E1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77364"/>
              </p:ext>
            </p:extLst>
          </p:nvPr>
        </p:nvGraphicFramePr>
        <p:xfrm>
          <a:off x="713687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91E972A2-DA6F-43EE-8339-235BB570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43348"/>
              </p:ext>
            </p:extLst>
          </p:nvPr>
        </p:nvGraphicFramePr>
        <p:xfrm>
          <a:off x="6905158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61B98124-C898-488D-B5F3-30E76964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3864"/>
              </p:ext>
            </p:extLst>
          </p:nvPr>
        </p:nvGraphicFramePr>
        <p:xfrm>
          <a:off x="667343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EB0B38A5-D4CB-4071-AE2C-47CA1C9D4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6720"/>
              </p:ext>
            </p:extLst>
          </p:nvPr>
        </p:nvGraphicFramePr>
        <p:xfrm>
          <a:off x="644171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C782277B-4F78-43C6-A3EE-54583D12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15707"/>
              </p:ext>
            </p:extLst>
          </p:nvPr>
        </p:nvGraphicFramePr>
        <p:xfrm>
          <a:off x="620999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1D7F3E37-E4CC-45F3-9C28-CD862C735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92680"/>
              </p:ext>
            </p:extLst>
          </p:nvPr>
        </p:nvGraphicFramePr>
        <p:xfrm>
          <a:off x="5978274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BD846E41-4BD1-4F4D-9D8C-08FFCDD9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56516"/>
              </p:ext>
            </p:extLst>
          </p:nvPr>
        </p:nvGraphicFramePr>
        <p:xfrm>
          <a:off x="5746553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BAA78E43-F109-44F0-9AD9-0A0838EF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87545"/>
              </p:ext>
            </p:extLst>
          </p:nvPr>
        </p:nvGraphicFramePr>
        <p:xfrm>
          <a:off x="551483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D5FCB0AB-D585-40A5-9A1F-4205C124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02594"/>
              </p:ext>
            </p:extLst>
          </p:nvPr>
        </p:nvGraphicFramePr>
        <p:xfrm>
          <a:off x="460398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6D2A72B5-7BCD-4053-8DF7-A15869D55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6657"/>
              </p:ext>
            </p:extLst>
          </p:nvPr>
        </p:nvGraphicFramePr>
        <p:xfrm>
          <a:off x="4372261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606C36BD-468F-4D57-BC42-6B0781A5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74195"/>
              </p:ext>
            </p:extLst>
          </p:nvPr>
        </p:nvGraphicFramePr>
        <p:xfrm>
          <a:off x="4140540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7096B54C-BE24-467F-BE31-7C75275C6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0228"/>
              </p:ext>
            </p:extLst>
          </p:nvPr>
        </p:nvGraphicFramePr>
        <p:xfrm>
          <a:off x="390881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5" name="Table 164">
            <a:extLst>
              <a:ext uri="{FF2B5EF4-FFF2-40B4-BE49-F238E27FC236}">
                <a16:creationId xmlns:a16="http://schemas.microsoft.com/office/drawing/2014/main" id="{D84962E5-DE5B-467C-828E-6110945A4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24198"/>
              </p:ext>
            </p:extLst>
          </p:nvPr>
        </p:nvGraphicFramePr>
        <p:xfrm>
          <a:off x="299940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id="{580E1576-1F0C-44BB-94C9-D6EADA2F1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30750"/>
              </p:ext>
            </p:extLst>
          </p:nvPr>
        </p:nvGraphicFramePr>
        <p:xfrm>
          <a:off x="276768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744B33B1-1C4C-4834-B39C-9BA74D5F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1309"/>
              </p:ext>
            </p:extLst>
          </p:nvPr>
        </p:nvGraphicFramePr>
        <p:xfrm>
          <a:off x="186817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E6A5D5-F052-4D7E-9A6A-55A574F24701}"/>
              </a:ext>
            </a:extLst>
          </p:cNvPr>
          <p:cNvCxnSpPr>
            <a:cxnSpLocks/>
            <a:stCxn id="167" idx="3"/>
            <a:endCxn id="166" idx="1"/>
          </p:cNvCxnSpPr>
          <p:nvPr/>
        </p:nvCxnSpPr>
        <p:spPr>
          <a:xfrm>
            <a:off x="2099898" y="3919073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A251A0-A670-4587-9157-7006E442D1AB}"/>
              </a:ext>
            </a:extLst>
          </p:cNvPr>
          <p:cNvCxnSpPr>
            <a:cxnSpLocks/>
          </p:cNvCxnSpPr>
          <p:nvPr/>
        </p:nvCxnSpPr>
        <p:spPr>
          <a:xfrm>
            <a:off x="3232851" y="3911414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34B4827-EE3E-46FD-97F1-18AFA1CFD80A}"/>
              </a:ext>
            </a:extLst>
          </p:cNvPr>
          <p:cNvCxnSpPr>
            <a:cxnSpLocks/>
          </p:cNvCxnSpPr>
          <p:nvPr/>
        </p:nvCxnSpPr>
        <p:spPr>
          <a:xfrm>
            <a:off x="4840445" y="3910240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9DD47223-D056-4AEF-A2AA-EFF2DD3341AE}"/>
              </a:ext>
            </a:extLst>
          </p:cNvPr>
          <p:cNvSpPr txBox="1"/>
          <p:nvPr/>
        </p:nvSpPr>
        <p:spPr>
          <a:xfrm>
            <a:off x="2042775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FA2561-5CEE-4660-AB0E-11428D5CFA5B}"/>
              </a:ext>
            </a:extLst>
          </p:cNvPr>
          <p:cNvSpPr txBox="1"/>
          <p:nvPr/>
        </p:nvSpPr>
        <p:spPr>
          <a:xfrm>
            <a:off x="3182510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F9D0552-FA38-411A-BD5D-9EF38140F7A4}"/>
              </a:ext>
            </a:extLst>
          </p:cNvPr>
          <p:cNvSpPr txBox="1"/>
          <p:nvPr/>
        </p:nvSpPr>
        <p:spPr>
          <a:xfrm>
            <a:off x="4780478" y="3621238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C6752C8-92DC-46DE-88B3-2F04ED9839E3}"/>
              </a:ext>
            </a:extLst>
          </p:cNvPr>
          <p:cNvSpPr/>
          <p:nvPr/>
        </p:nvSpPr>
        <p:spPr>
          <a:xfrm>
            <a:off x="3244215" y="4284350"/>
            <a:ext cx="27865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EF1FCA-5A18-4D70-8415-73F771492328}"/>
              </a:ext>
            </a:extLst>
          </p:cNvPr>
          <p:cNvSpPr/>
          <p:nvPr/>
        </p:nvSpPr>
        <p:spPr>
          <a:xfrm>
            <a:off x="3244215" y="4284350"/>
            <a:ext cx="546769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6FAC5FB-2F5C-406C-94E3-993965547DF1}"/>
              </a:ext>
            </a:extLst>
          </p:cNvPr>
          <p:cNvSpPr/>
          <p:nvPr/>
        </p:nvSpPr>
        <p:spPr>
          <a:xfrm>
            <a:off x="3244215" y="4284350"/>
            <a:ext cx="108436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A3B70B0-0E8C-4FFC-937E-1B2A25D2766C}"/>
              </a:ext>
            </a:extLst>
          </p:cNvPr>
          <p:cNvSpPr/>
          <p:nvPr/>
        </p:nvSpPr>
        <p:spPr>
          <a:xfrm>
            <a:off x="3244215" y="4284350"/>
            <a:ext cx="215540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615D672-4C02-4AB9-A871-24B9CAA6A744}"/>
              </a:ext>
            </a:extLst>
          </p:cNvPr>
          <p:cNvSpPr txBox="1"/>
          <p:nvPr/>
        </p:nvSpPr>
        <p:spPr>
          <a:xfrm>
            <a:off x="3077610" y="579197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A88CC8B-86DB-4027-B8C8-2A6FF344A928}"/>
              </a:ext>
            </a:extLst>
          </p:cNvPr>
          <p:cNvSpPr txBox="1"/>
          <p:nvPr/>
        </p:nvSpPr>
        <p:spPr>
          <a:xfrm>
            <a:off x="3209838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7989F6-F8FF-4CAC-B164-6B4F08E85C70}"/>
              </a:ext>
            </a:extLst>
          </p:cNvPr>
          <p:cNvSpPr txBox="1"/>
          <p:nvPr/>
        </p:nvSpPr>
        <p:spPr>
          <a:xfrm>
            <a:off x="3472901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40FEF42-12EF-4109-9CC2-878AE11E20BB}"/>
              </a:ext>
            </a:extLst>
          </p:cNvPr>
          <p:cNvSpPr txBox="1"/>
          <p:nvPr/>
        </p:nvSpPr>
        <p:spPr>
          <a:xfrm>
            <a:off x="3998733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70" grpId="0"/>
      <p:bldP spid="171" grpId="0"/>
      <p:bldP spid="172" grpId="0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/>
      <p:bldP spid="177" grpId="1"/>
      <p:bldP spid="179" grpId="0"/>
      <p:bldP spid="179" grpId="1"/>
      <p:bldP spid="180" grpId="0"/>
      <p:bldP spid="180" grpId="1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8EF309-D657-43A3-A82C-B415CEE98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0750" y="2590753"/>
            <a:ext cx="1381597" cy="954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3CF1F3-AF9E-4EDC-9A79-7D9F7DE024C1}"/>
              </a:ext>
            </a:extLst>
          </p:cNvPr>
          <p:cNvGrpSpPr/>
          <p:nvPr/>
        </p:nvGrpSpPr>
        <p:grpSpPr>
          <a:xfrm>
            <a:off x="3273910" y="4306562"/>
            <a:ext cx="2109540" cy="1573020"/>
            <a:chOff x="3273910" y="4306562"/>
            <a:chExt cx="2109540" cy="157302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B19FDE-8D3C-4AEB-AA8C-CCF1543B833C}"/>
                </a:ext>
              </a:extLst>
            </p:cNvPr>
            <p:cNvSpPr/>
            <p:nvPr/>
          </p:nvSpPr>
          <p:spPr>
            <a:xfrm>
              <a:off x="32739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92A985-778C-4377-AE28-35566AFFEAE0}"/>
                </a:ext>
              </a:extLst>
            </p:cNvPr>
            <p:cNvSpPr/>
            <p:nvPr/>
          </p:nvSpPr>
          <p:spPr>
            <a:xfrm>
              <a:off x="35421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86A185B-4C7C-4F9B-8B50-4C0CAB475F55}"/>
                </a:ext>
              </a:extLst>
            </p:cNvPr>
            <p:cNvSpPr/>
            <p:nvPr/>
          </p:nvSpPr>
          <p:spPr>
            <a:xfrm>
              <a:off x="38104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75664B-2301-4122-805C-48E71B0655CF}"/>
                </a:ext>
              </a:extLst>
            </p:cNvPr>
            <p:cNvSpPr/>
            <p:nvPr/>
          </p:nvSpPr>
          <p:spPr>
            <a:xfrm>
              <a:off x="407869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67796E-0F3A-40C9-9FF5-4C6B7F2104E7}"/>
                </a:ext>
              </a:extLst>
            </p:cNvPr>
            <p:cNvSpPr/>
            <p:nvPr/>
          </p:nvSpPr>
          <p:spPr>
            <a:xfrm>
              <a:off x="434695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2569141-59E8-4E69-9B0D-D2CB20B8B8A6}"/>
                </a:ext>
              </a:extLst>
            </p:cNvPr>
            <p:cNvSpPr/>
            <p:nvPr/>
          </p:nvSpPr>
          <p:spPr>
            <a:xfrm>
              <a:off x="46152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AC57DE4-48E4-41D9-827D-1C7BB38541AC}"/>
                </a:ext>
              </a:extLst>
            </p:cNvPr>
            <p:cNvSpPr/>
            <p:nvPr/>
          </p:nvSpPr>
          <p:spPr>
            <a:xfrm>
              <a:off x="48834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FE3871-790C-4A18-A270-13E729E88A36}"/>
                </a:ext>
              </a:extLst>
            </p:cNvPr>
            <p:cNvSpPr/>
            <p:nvPr/>
          </p:nvSpPr>
          <p:spPr>
            <a:xfrm>
              <a:off x="51517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5C2672-5006-4FE8-87D3-8E46ED5333A2}"/>
                </a:ext>
              </a:extLst>
            </p:cNvPr>
            <p:cNvSpPr/>
            <p:nvPr/>
          </p:nvSpPr>
          <p:spPr>
            <a:xfrm>
              <a:off x="32739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47DF66D-B27D-4774-A76F-0E795236ABD6}"/>
                </a:ext>
              </a:extLst>
            </p:cNvPr>
            <p:cNvSpPr/>
            <p:nvPr/>
          </p:nvSpPr>
          <p:spPr>
            <a:xfrm>
              <a:off x="35421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2931357-55CF-438F-B544-3701C84A9A7E}"/>
                </a:ext>
              </a:extLst>
            </p:cNvPr>
            <p:cNvSpPr/>
            <p:nvPr/>
          </p:nvSpPr>
          <p:spPr>
            <a:xfrm>
              <a:off x="38104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35890C8-1665-4A30-A6E1-CBCF9BA031FE}"/>
                </a:ext>
              </a:extLst>
            </p:cNvPr>
            <p:cNvSpPr/>
            <p:nvPr/>
          </p:nvSpPr>
          <p:spPr>
            <a:xfrm>
              <a:off x="407869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900B0E-486D-4383-A627-62ECDD3F5E58}"/>
                </a:ext>
              </a:extLst>
            </p:cNvPr>
            <p:cNvSpPr/>
            <p:nvPr/>
          </p:nvSpPr>
          <p:spPr>
            <a:xfrm>
              <a:off x="434695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95BAE4-6ABB-4AD7-921E-391D079956F2}"/>
                </a:ext>
              </a:extLst>
            </p:cNvPr>
            <p:cNvSpPr/>
            <p:nvPr/>
          </p:nvSpPr>
          <p:spPr>
            <a:xfrm>
              <a:off x="46152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097E480-9098-4E9B-B1B1-D5BB8765EC89}"/>
                </a:ext>
              </a:extLst>
            </p:cNvPr>
            <p:cNvSpPr/>
            <p:nvPr/>
          </p:nvSpPr>
          <p:spPr>
            <a:xfrm>
              <a:off x="48834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ECBEA75-BE88-48C5-B788-1DE2DA446F63}"/>
                </a:ext>
              </a:extLst>
            </p:cNvPr>
            <p:cNvSpPr/>
            <p:nvPr/>
          </p:nvSpPr>
          <p:spPr>
            <a:xfrm>
              <a:off x="51517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D77C7F-ECA3-4E7B-AD9C-82DB2B591173}"/>
                </a:ext>
              </a:extLst>
            </p:cNvPr>
            <p:cNvSpPr/>
            <p:nvPr/>
          </p:nvSpPr>
          <p:spPr>
            <a:xfrm>
              <a:off x="32739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34E71F-2C1D-44DC-AD94-B4306A7FA5DC}"/>
                </a:ext>
              </a:extLst>
            </p:cNvPr>
            <p:cNvSpPr/>
            <p:nvPr/>
          </p:nvSpPr>
          <p:spPr>
            <a:xfrm>
              <a:off x="35421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0E5A5A9-6DA9-4B7C-A56E-11311BA8B9DD}"/>
                </a:ext>
              </a:extLst>
            </p:cNvPr>
            <p:cNvSpPr/>
            <p:nvPr/>
          </p:nvSpPr>
          <p:spPr>
            <a:xfrm>
              <a:off x="38104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6AFE1F-3CF0-44EC-AAEA-4ABF893B2701}"/>
                </a:ext>
              </a:extLst>
            </p:cNvPr>
            <p:cNvSpPr/>
            <p:nvPr/>
          </p:nvSpPr>
          <p:spPr>
            <a:xfrm>
              <a:off x="407869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CEC1454-223B-4375-9610-E0AA171360A8}"/>
                </a:ext>
              </a:extLst>
            </p:cNvPr>
            <p:cNvSpPr/>
            <p:nvPr/>
          </p:nvSpPr>
          <p:spPr>
            <a:xfrm>
              <a:off x="434695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E339683-8F7E-434A-90EF-C6FFFBB1222B}"/>
                </a:ext>
              </a:extLst>
            </p:cNvPr>
            <p:cNvSpPr/>
            <p:nvPr/>
          </p:nvSpPr>
          <p:spPr>
            <a:xfrm>
              <a:off x="46152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1D369D8-724E-46EE-8312-42368ABAAAB3}"/>
                </a:ext>
              </a:extLst>
            </p:cNvPr>
            <p:cNvSpPr/>
            <p:nvPr/>
          </p:nvSpPr>
          <p:spPr>
            <a:xfrm>
              <a:off x="48834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AF87B5F-08D1-46EB-AF38-414039E7DBE7}"/>
                </a:ext>
              </a:extLst>
            </p:cNvPr>
            <p:cNvSpPr/>
            <p:nvPr/>
          </p:nvSpPr>
          <p:spPr>
            <a:xfrm>
              <a:off x="51517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121B8A-36E7-402B-8B85-B3977BC745CA}"/>
                </a:ext>
              </a:extLst>
            </p:cNvPr>
            <p:cNvSpPr/>
            <p:nvPr/>
          </p:nvSpPr>
          <p:spPr>
            <a:xfrm>
              <a:off x="32739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35F66E-8A11-4352-A7E3-E178E0CB5EB3}"/>
                </a:ext>
              </a:extLst>
            </p:cNvPr>
            <p:cNvSpPr/>
            <p:nvPr/>
          </p:nvSpPr>
          <p:spPr>
            <a:xfrm>
              <a:off x="35421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E31727A-1FD2-4280-B4F7-592E9282F24C}"/>
                </a:ext>
              </a:extLst>
            </p:cNvPr>
            <p:cNvSpPr/>
            <p:nvPr/>
          </p:nvSpPr>
          <p:spPr>
            <a:xfrm>
              <a:off x="38104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73CD37-EBB8-42F9-A809-1F440552B485}"/>
                </a:ext>
              </a:extLst>
            </p:cNvPr>
            <p:cNvSpPr/>
            <p:nvPr/>
          </p:nvSpPr>
          <p:spPr>
            <a:xfrm>
              <a:off x="407869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0493D70-10E2-426E-BE5B-6681AC1897AE}"/>
                </a:ext>
              </a:extLst>
            </p:cNvPr>
            <p:cNvSpPr/>
            <p:nvPr/>
          </p:nvSpPr>
          <p:spPr>
            <a:xfrm>
              <a:off x="434695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5C8250B-C8F7-4548-99BE-6ED153332AD4}"/>
                </a:ext>
              </a:extLst>
            </p:cNvPr>
            <p:cNvSpPr/>
            <p:nvPr/>
          </p:nvSpPr>
          <p:spPr>
            <a:xfrm>
              <a:off x="46152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B6E9032-F38E-4C0A-917F-8B179F735C64}"/>
                </a:ext>
              </a:extLst>
            </p:cNvPr>
            <p:cNvSpPr/>
            <p:nvPr/>
          </p:nvSpPr>
          <p:spPr>
            <a:xfrm>
              <a:off x="48834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44690A1-F11A-4552-BC18-42EBD0AE7A3B}"/>
                </a:ext>
              </a:extLst>
            </p:cNvPr>
            <p:cNvSpPr/>
            <p:nvPr/>
          </p:nvSpPr>
          <p:spPr>
            <a:xfrm>
              <a:off x="51517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A89CFD6-86C8-4718-A8D9-839037A269A2}"/>
                </a:ext>
              </a:extLst>
            </p:cNvPr>
            <p:cNvSpPr/>
            <p:nvPr/>
          </p:nvSpPr>
          <p:spPr>
            <a:xfrm>
              <a:off x="32739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98749EA-EA5D-4736-8008-BCD03FA5FC80}"/>
                </a:ext>
              </a:extLst>
            </p:cNvPr>
            <p:cNvSpPr/>
            <p:nvPr/>
          </p:nvSpPr>
          <p:spPr>
            <a:xfrm>
              <a:off x="35421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BA5027-F9B0-427F-9FAC-B2BAD2BD40B8}"/>
                </a:ext>
              </a:extLst>
            </p:cNvPr>
            <p:cNvSpPr/>
            <p:nvPr/>
          </p:nvSpPr>
          <p:spPr>
            <a:xfrm>
              <a:off x="38104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D92A23D-2A70-4B9A-BCED-81ECC805F98D}"/>
                </a:ext>
              </a:extLst>
            </p:cNvPr>
            <p:cNvSpPr/>
            <p:nvPr/>
          </p:nvSpPr>
          <p:spPr>
            <a:xfrm>
              <a:off x="407869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9ADE07-CC60-4538-A6B5-2B787C67CFA2}"/>
                </a:ext>
              </a:extLst>
            </p:cNvPr>
            <p:cNvSpPr/>
            <p:nvPr/>
          </p:nvSpPr>
          <p:spPr>
            <a:xfrm>
              <a:off x="434695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4695B1D-74DB-434D-851E-8EDDA97B5EE1}"/>
                </a:ext>
              </a:extLst>
            </p:cNvPr>
            <p:cNvSpPr/>
            <p:nvPr/>
          </p:nvSpPr>
          <p:spPr>
            <a:xfrm>
              <a:off x="46152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061C12D-CE89-43D9-919D-55EC2C8F3161}"/>
                </a:ext>
              </a:extLst>
            </p:cNvPr>
            <p:cNvSpPr/>
            <p:nvPr/>
          </p:nvSpPr>
          <p:spPr>
            <a:xfrm>
              <a:off x="48834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F955D2A-30E9-4CA4-92D9-94C290A2CCF1}"/>
                </a:ext>
              </a:extLst>
            </p:cNvPr>
            <p:cNvSpPr/>
            <p:nvPr/>
          </p:nvSpPr>
          <p:spPr>
            <a:xfrm>
              <a:off x="51517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CED3910-AC26-49BE-8272-A25A7B3E03BE}"/>
                </a:ext>
              </a:extLst>
            </p:cNvPr>
            <p:cNvSpPr/>
            <p:nvPr/>
          </p:nvSpPr>
          <p:spPr>
            <a:xfrm>
              <a:off x="32739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2D5EE61-2FCE-4499-87BA-206225D08794}"/>
                </a:ext>
              </a:extLst>
            </p:cNvPr>
            <p:cNvSpPr/>
            <p:nvPr/>
          </p:nvSpPr>
          <p:spPr>
            <a:xfrm>
              <a:off x="35421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4F49C4B-9E59-41AF-BA37-331DEC01100B}"/>
                </a:ext>
              </a:extLst>
            </p:cNvPr>
            <p:cNvSpPr/>
            <p:nvPr/>
          </p:nvSpPr>
          <p:spPr>
            <a:xfrm>
              <a:off x="38104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783D24-BC7A-4072-A89E-6634ED8E71E3}"/>
                </a:ext>
              </a:extLst>
            </p:cNvPr>
            <p:cNvSpPr/>
            <p:nvPr/>
          </p:nvSpPr>
          <p:spPr>
            <a:xfrm>
              <a:off x="407869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A69AE4B-F9A8-47E8-A913-777FFD329379}"/>
                </a:ext>
              </a:extLst>
            </p:cNvPr>
            <p:cNvSpPr/>
            <p:nvPr/>
          </p:nvSpPr>
          <p:spPr>
            <a:xfrm>
              <a:off x="434695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F8E761D-BBA6-49E5-895A-D0781AE9CD38}"/>
                </a:ext>
              </a:extLst>
            </p:cNvPr>
            <p:cNvSpPr/>
            <p:nvPr/>
          </p:nvSpPr>
          <p:spPr>
            <a:xfrm>
              <a:off x="46152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044A75B-39DF-4C9F-9B3F-77E31C291EB2}"/>
                </a:ext>
              </a:extLst>
            </p:cNvPr>
            <p:cNvSpPr/>
            <p:nvPr/>
          </p:nvSpPr>
          <p:spPr>
            <a:xfrm>
              <a:off x="48834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07FCBCE-9326-46FE-86DE-3BA7DE7F2188}"/>
                </a:ext>
              </a:extLst>
            </p:cNvPr>
            <p:cNvSpPr/>
            <p:nvPr/>
          </p:nvSpPr>
          <p:spPr>
            <a:xfrm>
              <a:off x="51517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0FDF4F1E-3763-410F-AD1F-FE50FCA64F8C}"/>
              </a:ext>
            </a:extLst>
          </p:cNvPr>
          <p:cNvSpPr/>
          <p:nvPr/>
        </p:nvSpPr>
        <p:spPr>
          <a:xfrm>
            <a:off x="2182347" y="2368569"/>
            <a:ext cx="5875866" cy="1055608"/>
          </a:xfrm>
          <a:prstGeom prst="wedgeRoundRectCallout">
            <a:avLst>
              <a:gd name="adj1" fmla="val -53468"/>
              <a:gd name="adj2" fmla="val 24889"/>
              <a:gd name="adj3" fmla="val 16667"/>
            </a:avLst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double one factor and halve one factor the product stays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90E9B878-9D0F-489C-8481-07D5FFE40BB7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4A2FADD-DF7F-42F8-AAF0-E99E1E89C2E3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D9AD24-F55D-4BF6-83A7-C21E23863168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5F63D45-164F-48C4-A730-AE83D6F3E8A5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C8A83D-76D0-4210-BA61-94713057C110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CA18209-A137-4205-8CFA-96CBE38C92DF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5274C65-25B5-40D3-81B1-C263AF71BECB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087BBB0-58F2-41F1-86AA-F73A415AD7FB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B2BAA1C-4BC4-460E-B033-50FB07BDC7FA}"/>
              </a:ext>
            </a:extLst>
          </p:cNvPr>
          <p:cNvGrpSpPr/>
          <p:nvPr/>
        </p:nvGrpSpPr>
        <p:grpSpPr>
          <a:xfrm>
            <a:off x="3542170" y="4038027"/>
            <a:ext cx="1573020" cy="1036500"/>
            <a:chOff x="3542170" y="4038027"/>
            <a:chExt cx="1573020" cy="1036500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4BDFD06-3061-4DE5-969F-D56AD16D3666}"/>
                </a:ext>
              </a:extLst>
            </p:cNvPr>
            <p:cNvSpPr/>
            <p:nvPr/>
          </p:nvSpPr>
          <p:spPr>
            <a:xfrm rot="5400000">
              <a:off x="48834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D4E827E-B681-428C-92F3-2593400F5F87}"/>
                </a:ext>
              </a:extLst>
            </p:cNvPr>
            <p:cNvSpPr/>
            <p:nvPr/>
          </p:nvSpPr>
          <p:spPr>
            <a:xfrm rot="5400000">
              <a:off x="48834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CA2A630-7087-4FEB-9543-839D8CF38D04}"/>
                </a:ext>
              </a:extLst>
            </p:cNvPr>
            <p:cNvSpPr/>
            <p:nvPr/>
          </p:nvSpPr>
          <p:spPr>
            <a:xfrm rot="5400000">
              <a:off x="48834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71DCB2B-58F4-4129-9CD8-833954A37F63}"/>
                </a:ext>
              </a:extLst>
            </p:cNvPr>
            <p:cNvSpPr/>
            <p:nvPr/>
          </p:nvSpPr>
          <p:spPr>
            <a:xfrm rot="5400000">
              <a:off x="48834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82381AB-2E53-477D-8B41-48C3AAA0F78E}"/>
                </a:ext>
              </a:extLst>
            </p:cNvPr>
            <p:cNvSpPr/>
            <p:nvPr/>
          </p:nvSpPr>
          <p:spPr>
            <a:xfrm rot="5400000">
              <a:off x="461521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2E6606D-180E-44A2-B910-95EC114F2299}"/>
                </a:ext>
              </a:extLst>
            </p:cNvPr>
            <p:cNvSpPr/>
            <p:nvPr/>
          </p:nvSpPr>
          <p:spPr>
            <a:xfrm rot="5400000">
              <a:off x="461521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1DD3AD0-2267-42F6-B155-C9BCEB562E4E}"/>
                </a:ext>
              </a:extLst>
            </p:cNvPr>
            <p:cNvSpPr/>
            <p:nvPr/>
          </p:nvSpPr>
          <p:spPr>
            <a:xfrm rot="5400000">
              <a:off x="461521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812985E-8C9B-4869-B1C6-B6026375ECB0}"/>
                </a:ext>
              </a:extLst>
            </p:cNvPr>
            <p:cNvSpPr/>
            <p:nvPr/>
          </p:nvSpPr>
          <p:spPr>
            <a:xfrm rot="5400000">
              <a:off x="461521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A63AFCA-845D-456B-BC03-EB35F016DE6C}"/>
                </a:ext>
              </a:extLst>
            </p:cNvPr>
            <p:cNvSpPr/>
            <p:nvPr/>
          </p:nvSpPr>
          <p:spPr>
            <a:xfrm rot="5400000">
              <a:off x="434695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58122AE-44EF-42EC-A7F3-5AC63FCCCC6B}"/>
                </a:ext>
              </a:extLst>
            </p:cNvPr>
            <p:cNvSpPr/>
            <p:nvPr/>
          </p:nvSpPr>
          <p:spPr>
            <a:xfrm rot="5400000">
              <a:off x="434695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1C0F662-B2B6-425A-B41B-79912A42C926}"/>
                </a:ext>
              </a:extLst>
            </p:cNvPr>
            <p:cNvSpPr/>
            <p:nvPr/>
          </p:nvSpPr>
          <p:spPr>
            <a:xfrm rot="5400000">
              <a:off x="434695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F181867-D1DA-4945-A2E5-1D075193DE91}"/>
                </a:ext>
              </a:extLst>
            </p:cNvPr>
            <p:cNvSpPr/>
            <p:nvPr/>
          </p:nvSpPr>
          <p:spPr>
            <a:xfrm rot="5400000">
              <a:off x="434695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5F5E9BE-B9BB-4779-8DC7-17A498CDC2F9}"/>
                </a:ext>
              </a:extLst>
            </p:cNvPr>
            <p:cNvSpPr/>
            <p:nvPr/>
          </p:nvSpPr>
          <p:spPr>
            <a:xfrm rot="5400000">
              <a:off x="407869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62AB68-0D9F-42BB-A483-EAA0F4928BE5}"/>
                </a:ext>
              </a:extLst>
            </p:cNvPr>
            <p:cNvSpPr/>
            <p:nvPr/>
          </p:nvSpPr>
          <p:spPr>
            <a:xfrm rot="5400000">
              <a:off x="407869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27CCEC3-1E83-4BEF-9045-67FAFD4439A9}"/>
                </a:ext>
              </a:extLst>
            </p:cNvPr>
            <p:cNvSpPr/>
            <p:nvPr/>
          </p:nvSpPr>
          <p:spPr>
            <a:xfrm rot="5400000">
              <a:off x="407869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02A93A2-D654-4E18-94C7-F84E021FF8B2}"/>
                </a:ext>
              </a:extLst>
            </p:cNvPr>
            <p:cNvSpPr/>
            <p:nvPr/>
          </p:nvSpPr>
          <p:spPr>
            <a:xfrm rot="5400000">
              <a:off x="407869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F76CFF0-6303-4A5F-A880-1F7F681D8F03}"/>
                </a:ext>
              </a:extLst>
            </p:cNvPr>
            <p:cNvSpPr/>
            <p:nvPr/>
          </p:nvSpPr>
          <p:spPr>
            <a:xfrm rot="5400000">
              <a:off x="381043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FAD94E5-FAE2-4DF3-9349-518ADC0026E8}"/>
                </a:ext>
              </a:extLst>
            </p:cNvPr>
            <p:cNvSpPr/>
            <p:nvPr/>
          </p:nvSpPr>
          <p:spPr>
            <a:xfrm rot="5400000">
              <a:off x="381043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523F7D9-2288-4820-8B2A-6CF2A8FDAD51}"/>
                </a:ext>
              </a:extLst>
            </p:cNvPr>
            <p:cNvSpPr/>
            <p:nvPr/>
          </p:nvSpPr>
          <p:spPr>
            <a:xfrm rot="5400000">
              <a:off x="381043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91AC5F6-DF8A-4206-A758-48E5851E313F}"/>
                </a:ext>
              </a:extLst>
            </p:cNvPr>
            <p:cNvSpPr/>
            <p:nvPr/>
          </p:nvSpPr>
          <p:spPr>
            <a:xfrm rot="5400000">
              <a:off x="381043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59DFF80-5CF3-46ED-8E39-431361697CDD}"/>
                </a:ext>
              </a:extLst>
            </p:cNvPr>
            <p:cNvSpPr/>
            <p:nvPr/>
          </p:nvSpPr>
          <p:spPr>
            <a:xfrm rot="5400000">
              <a:off x="35421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8C341E7-12B3-46FA-A40A-1500540DD366}"/>
                </a:ext>
              </a:extLst>
            </p:cNvPr>
            <p:cNvSpPr/>
            <p:nvPr/>
          </p:nvSpPr>
          <p:spPr>
            <a:xfrm rot="5400000">
              <a:off x="35421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96FB98C-F791-4030-8578-2C976ED6C04F}"/>
                </a:ext>
              </a:extLst>
            </p:cNvPr>
            <p:cNvSpPr/>
            <p:nvPr/>
          </p:nvSpPr>
          <p:spPr>
            <a:xfrm rot="5400000">
              <a:off x="35421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80D98F07-7184-4010-8DAC-BCFFBC38C69A}"/>
                </a:ext>
              </a:extLst>
            </p:cNvPr>
            <p:cNvSpPr/>
            <p:nvPr/>
          </p:nvSpPr>
          <p:spPr>
            <a:xfrm rot="5400000">
              <a:off x="35421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B33BC5C-E05B-43EF-A90A-8E5AAB0F0DC9}"/>
              </a:ext>
            </a:extLst>
          </p:cNvPr>
          <p:cNvGrpSpPr/>
          <p:nvPr/>
        </p:nvGrpSpPr>
        <p:grpSpPr>
          <a:xfrm>
            <a:off x="3542170" y="5111067"/>
            <a:ext cx="1573020" cy="1036500"/>
            <a:chOff x="3542170" y="5111067"/>
            <a:chExt cx="1573020" cy="103650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F702727-A272-4874-8BA6-367628A09267}"/>
                </a:ext>
              </a:extLst>
            </p:cNvPr>
            <p:cNvSpPr/>
            <p:nvPr/>
          </p:nvSpPr>
          <p:spPr>
            <a:xfrm rot="5400000">
              <a:off x="48834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D6CF62-D331-4446-8AA9-165FD27C32A3}"/>
                </a:ext>
              </a:extLst>
            </p:cNvPr>
            <p:cNvSpPr/>
            <p:nvPr/>
          </p:nvSpPr>
          <p:spPr>
            <a:xfrm rot="5400000">
              <a:off x="48834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A9EC74-05B6-4AD8-902A-ED3AB9608F38}"/>
                </a:ext>
              </a:extLst>
            </p:cNvPr>
            <p:cNvSpPr/>
            <p:nvPr/>
          </p:nvSpPr>
          <p:spPr>
            <a:xfrm rot="5400000">
              <a:off x="48834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CC11F27-029C-489C-9A7B-37B6C9B82235}"/>
                </a:ext>
              </a:extLst>
            </p:cNvPr>
            <p:cNvSpPr/>
            <p:nvPr/>
          </p:nvSpPr>
          <p:spPr>
            <a:xfrm rot="5400000">
              <a:off x="48834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CB8E713-7B06-4B1E-A6F0-2031CDF34EBF}"/>
                </a:ext>
              </a:extLst>
            </p:cNvPr>
            <p:cNvSpPr/>
            <p:nvPr/>
          </p:nvSpPr>
          <p:spPr>
            <a:xfrm rot="5400000">
              <a:off x="461521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118EFD3-0047-4A41-9240-C86D52F97759}"/>
                </a:ext>
              </a:extLst>
            </p:cNvPr>
            <p:cNvSpPr/>
            <p:nvPr/>
          </p:nvSpPr>
          <p:spPr>
            <a:xfrm rot="5400000">
              <a:off x="461521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ED99DDF-A94B-430A-9773-67694E47BA7E}"/>
                </a:ext>
              </a:extLst>
            </p:cNvPr>
            <p:cNvSpPr/>
            <p:nvPr/>
          </p:nvSpPr>
          <p:spPr>
            <a:xfrm rot="5400000">
              <a:off x="461521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8EF88F2-7E81-4FC8-8F44-EB4E329FAF25}"/>
                </a:ext>
              </a:extLst>
            </p:cNvPr>
            <p:cNvSpPr/>
            <p:nvPr/>
          </p:nvSpPr>
          <p:spPr>
            <a:xfrm rot="5400000">
              <a:off x="461521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004CB8A-861E-4664-8F5F-3A8D6BC7586A}"/>
                </a:ext>
              </a:extLst>
            </p:cNvPr>
            <p:cNvSpPr/>
            <p:nvPr/>
          </p:nvSpPr>
          <p:spPr>
            <a:xfrm rot="5400000">
              <a:off x="434695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0755039-7B40-4B51-BE96-18A688AA41F1}"/>
                </a:ext>
              </a:extLst>
            </p:cNvPr>
            <p:cNvSpPr/>
            <p:nvPr/>
          </p:nvSpPr>
          <p:spPr>
            <a:xfrm rot="5400000">
              <a:off x="434695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E91817E-075C-458F-9768-72B8E3C609C6}"/>
                </a:ext>
              </a:extLst>
            </p:cNvPr>
            <p:cNvSpPr/>
            <p:nvPr/>
          </p:nvSpPr>
          <p:spPr>
            <a:xfrm rot="5400000">
              <a:off x="434695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EDD30-1D7D-4A8B-851B-CA84881D32DE}"/>
                </a:ext>
              </a:extLst>
            </p:cNvPr>
            <p:cNvSpPr/>
            <p:nvPr/>
          </p:nvSpPr>
          <p:spPr>
            <a:xfrm rot="5400000">
              <a:off x="434695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0DC8368-25E6-43AA-824C-5E51AD9D5F92}"/>
                </a:ext>
              </a:extLst>
            </p:cNvPr>
            <p:cNvSpPr/>
            <p:nvPr/>
          </p:nvSpPr>
          <p:spPr>
            <a:xfrm rot="5400000">
              <a:off x="407869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9A5C539-7F77-457C-828C-B18A50E698B8}"/>
                </a:ext>
              </a:extLst>
            </p:cNvPr>
            <p:cNvSpPr/>
            <p:nvPr/>
          </p:nvSpPr>
          <p:spPr>
            <a:xfrm rot="5400000">
              <a:off x="407869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2EDFBE-5C54-439C-978B-92971C1A157D}"/>
                </a:ext>
              </a:extLst>
            </p:cNvPr>
            <p:cNvSpPr/>
            <p:nvPr/>
          </p:nvSpPr>
          <p:spPr>
            <a:xfrm rot="5400000">
              <a:off x="407869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3A8E0F8-82ED-45EB-9FFD-3B99BF6B1498}"/>
                </a:ext>
              </a:extLst>
            </p:cNvPr>
            <p:cNvSpPr/>
            <p:nvPr/>
          </p:nvSpPr>
          <p:spPr>
            <a:xfrm rot="5400000">
              <a:off x="407869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3A87805-A0F6-4DDD-AFC9-B45EFE2F8BDF}"/>
                </a:ext>
              </a:extLst>
            </p:cNvPr>
            <p:cNvSpPr/>
            <p:nvPr/>
          </p:nvSpPr>
          <p:spPr>
            <a:xfrm rot="5400000">
              <a:off x="381043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09CEF5B-82A1-4833-B330-1EB3F01E23A0}"/>
                </a:ext>
              </a:extLst>
            </p:cNvPr>
            <p:cNvSpPr/>
            <p:nvPr/>
          </p:nvSpPr>
          <p:spPr>
            <a:xfrm rot="5400000">
              <a:off x="381043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48F576E-352A-4B81-8395-2AEDE98DFBCE}"/>
                </a:ext>
              </a:extLst>
            </p:cNvPr>
            <p:cNvSpPr/>
            <p:nvPr/>
          </p:nvSpPr>
          <p:spPr>
            <a:xfrm rot="5400000">
              <a:off x="381043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A0BAB83-7123-4C0F-974D-43A592E60196}"/>
                </a:ext>
              </a:extLst>
            </p:cNvPr>
            <p:cNvSpPr/>
            <p:nvPr/>
          </p:nvSpPr>
          <p:spPr>
            <a:xfrm rot="5400000">
              <a:off x="381043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D658C1B-BD53-4D24-837B-C199877A48B3}"/>
                </a:ext>
              </a:extLst>
            </p:cNvPr>
            <p:cNvSpPr/>
            <p:nvPr/>
          </p:nvSpPr>
          <p:spPr>
            <a:xfrm rot="5400000">
              <a:off x="35421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F8E3519-798E-4FA1-BB25-0ED01D767B8B}"/>
                </a:ext>
              </a:extLst>
            </p:cNvPr>
            <p:cNvSpPr/>
            <p:nvPr/>
          </p:nvSpPr>
          <p:spPr>
            <a:xfrm rot="5400000">
              <a:off x="35421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B227A57-0CA7-49E3-886C-95807D9B11ED}"/>
                </a:ext>
              </a:extLst>
            </p:cNvPr>
            <p:cNvSpPr/>
            <p:nvPr/>
          </p:nvSpPr>
          <p:spPr>
            <a:xfrm rot="5400000">
              <a:off x="35421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CEA9BA-919F-4A46-8B5C-7A34C5EA7C01}"/>
                </a:ext>
              </a:extLst>
            </p:cNvPr>
            <p:cNvSpPr/>
            <p:nvPr/>
          </p:nvSpPr>
          <p:spPr>
            <a:xfrm rot="5400000">
              <a:off x="35421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487C5A4-B931-4217-86FD-D8346A844FB1}"/>
              </a:ext>
            </a:extLst>
          </p:cNvPr>
          <p:cNvCxnSpPr>
            <a:cxnSpLocks/>
          </p:cNvCxnSpPr>
          <p:nvPr/>
        </p:nvCxnSpPr>
        <p:spPr>
          <a:xfrm rot="5400000">
            <a:off x="4291644" y="5084243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7CC2CE2-8E82-40F2-B2A3-706F56CB7134}"/>
              </a:ext>
            </a:extLst>
          </p:cNvPr>
          <p:cNvSpPr txBox="1"/>
          <p:nvPr/>
        </p:nvSpPr>
        <p:spPr>
          <a:xfrm>
            <a:off x="5154329" y="484493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5C7D442-566B-4D2C-A11F-F10FFC954D74}"/>
              </a:ext>
            </a:extLst>
          </p:cNvPr>
          <p:cNvCxnSpPr>
            <a:cxnSpLocks/>
          </p:cNvCxnSpPr>
          <p:nvPr/>
        </p:nvCxnSpPr>
        <p:spPr>
          <a:xfrm rot="5400000">
            <a:off x="4307607" y="311630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71AA1E05-4305-477C-AEAF-C94C5798E609}"/>
              </a:ext>
            </a:extLst>
          </p:cNvPr>
          <p:cNvSpPr txBox="1"/>
          <p:nvPr/>
        </p:nvSpPr>
        <p:spPr>
          <a:xfrm>
            <a:off x="4001674" y="3494818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BDB00EC-25E5-4B6D-8695-E923B2E44E1A}"/>
              </a:ext>
            </a:extLst>
          </p:cNvPr>
          <p:cNvCxnSpPr>
            <a:cxnSpLocks/>
          </p:cNvCxnSpPr>
          <p:nvPr/>
        </p:nvCxnSpPr>
        <p:spPr>
          <a:xfrm flipH="1">
            <a:off x="1989909" y="3899499"/>
            <a:ext cx="31070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459389F2-A0A1-4322-B302-2C97FB4314A2}"/>
              </a:ext>
            </a:extLst>
          </p:cNvPr>
          <p:cNvSpPr txBox="1"/>
          <p:nvPr/>
        </p:nvSpPr>
        <p:spPr>
          <a:xfrm>
            <a:off x="3273910" y="3509924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BAEA1F0-D9E3-4A6D-BD27-84813BC113BA}"/>
              </a:ext>
            </a:extLst>
          </p:cNvPr>
          <p:cNvCxnSpPr>
            <a:cxnSpLocks/>
          </p:cNvCxnSpPr>
          <p:nvPr/>
        </p:nvCxnSpPr>
        <p:spPr>
          <a:xfrm flipV="1">
            <a:off x="5314618" y="4069566"/>
            <a:ext cx="0" cy="101519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64C25AF2-54C2-4D76-B1B0-DAC8451F2350}"/>
              </a:ext>
            </a:extLst>
          </p:cNvPr>
          <p:cNvSpPr txBox="1"/>
          <p:nvPr/>
        </p:nvSpPr>
        <p:spPr>
          <a:xfrm>
            <a:off x="5154329" y="434356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07CE75F-22CF-4DA1-A19D-6617BEA591B6}"/>
              </a:ext>
            </a:extLst>
          </p:cNvPr>
          <p:cNvCxnSpPr/>
          <p:nvPr/>
        </p:nvCxnSpPr>
        <p:spPr>
          <a:xfrm>
            <a:off x="3255640" y="2896373"/>
            <a:ext cx="2510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B5A53C5-38F1-43EB-ACFA-9C5C9FB6A793}"/>
              </a:ext>
            </a:extLst>
          </p:cNvPr>
          <p:cNvCxnSpPr>
            <a:cxnSpLocks/>
          </p:cNvCxnSpPr>
          <p:nvPr/>
        </p:nvCxnSpPr>
        <p:spPr>
          <a:xfrm>
            <a:off x="6480759" y="2877653"/>
            <a:ext cx="1440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631BB07-E70A-44E7-8581-DA66680217EA}"/>
              </a:ext>
            </a:extLst>
          </p:cNvPr>
          <p:cNvCxnSpPr>
            <a:cxnSpLocks/>
          </p:cNvCxnSpPr>
          <p:nvPr/>
        </p:nvCxnSpPr>
        <p:spPr>
          <a:xfrm>
            <a:off x="2669521" y="3311816"/>
            <a:ext cx="836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CF62AF8-700E-45E8-BF36-9489C5CE8A24}"/>
              </a:ext>
            </a:extLst>
          </p:cNvPr>
          <p:cNvCxnSpPr>
            <a:cxnSpLocks/>
          </p:cNvCxnSpPr>
          <p:nvPr/>
        </p:nvCxnSpPr>
        <p:spPr>
          <a:xfrm>
            <a:off x="4214212" y="3311816"/>
            <a:ext cx="32984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/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/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/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2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1215 0.134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055 -0.175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2605 0.156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78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4878 -0.1965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8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7534 -0.15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29" grpId="2"/>
      <p:bldP spid="135" grpId="0"/>
      <p:bldP spid="135" grpId="1"/>
      <p:bldP spid="135" grpId="2"/>
      <p:bldP spid="208" grpId="0"/>
      <p:bldP spid="208" grpId="1"/>
      <p:bldP spid="208" grpId="2"/>
      <p:bldP spid="217" grpId="0"/>
      <p:bldP spid="217" grpId="1"/>
      <p:bldP spid="217" grpId="2"/>
      <p:bldP spid="219" grpId="0"/>
      <p:bldP spid="221" grpId="0"/>
      <p:bldP spid="229" grpId="0"/>
      <p:bldP spid="230" grpId="0"/>
      <p:bldP spid="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81" y="1164352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13094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65" t="36965" r="16829" b="12928"/>
          <a:stretch/>
        </p:blipFill>
        <p:spPr>
          <a:xfrm>
            <a:off x="4697440" y="2142512"/>
            <a:ext cx="3498222" cy="1690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65" t="37903" r="14610" b="11990"/>
          <a:stretch/>
        </p:blipFill>
        <p:spPr>
          <a:xfrm>
            <a:off x="4649199" y="4093149"/>
            <a:ext cx="3610531" cy="1690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71" t="33262" r="15284" b="23575"/>
          <a:stretch/>
        </p:blipFill>
        <p:spPr>
          <a:xfrm>
            <a:off x="1048023" y="4093149"/>
            <a:ext cx="3555840" cy="145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0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3" grpId="0"/>
      <p:bldP spid="1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1B2B3-14F1-476A-AC3B-C96C013EAA68}"/>
              </a:ext>
            </a:extLst>
          </p:cNvPr>
          <p:cNvCxnSpPr/>
          <p:nvPr/>
        </p:nvCxnSpPr>
        <p:spPr>
          <a:xfrm>
            <a:off x="4643208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3E34D7-EAC9-4125-AD9A-D9111C4B743A}"/>
              </a:ext>
            </a:extLst>
          </p:cNvPr>
          <p:cNvCxnSpPr>
            <a:cxnSpLocks/>
          </p:cNvCxnSpPr>
          <p:nvPr/>
        </p:nvCxnSpPr>
        <p:spPr>
          <a:xfrm flipH="1">
            <a:off x="4252611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598478-F6AC-430A-B555-54E2D94988BD}"/>
              </a:ext>
            </a:extLst>
          </p:cNvPr>
          <p:cNvSpPr txBox="1"/>
          <p:nvPr/>
        </p:nvSpPr>
        <p:spPr>
          <a:xfrm>
            <a:off x="3371782" y="1389081"/>
            <a:ext cx="221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20     8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68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6965" r="16829" b="12928"/>
          <a:stretch/>
        </p:blipFill>
        <p:spPr>
          <a:xfrm>
            <a:off x="1021923" y="2068170"/>
            <a:ext cx="3498222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/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blipFill>
                <a:blip r:embed="rId6"/>
                <a:stretch>
                  <a:fillRect l="-7589" t="-11628" r="-714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/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blipFill>
                <a:blip r:embed="rId7"/>
                <a:stretch>
                  <a:fillRect l="-623" t="-11628" r="-529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DDB9AA-8BAD-4793-9D0F-DB355C29450D}"/>
              </a:ext>
            </a:extLst>
          </p:cNvPr>
          <p:cNvCxnSpPr>
            <a:cxnSpLocks/>
          </p:cNvCxnSpPr>
          <p:nvPr/>
        </p:nvCxnSpPr>
        <p:spPr>
          <a:xfrm>
            <a:off x="5750173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C23A28-F5EB-4E01-9D57-D0DD17717374}"/>
              </a:ext>
            </a:extLst>
          </p:cNvPr>
          <p:cNvCxnSpPr>
            <a:cxnSpLocks/>
          </p:cNvCxnSpPr>
          <p:nvPr/>
        </p:nvCxnSpPr>
        <p:spPr>
          <a:xfrm flipH="1">
            <a:off x="6044811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/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blipFill>
                <a:blip r:embed="rId8"/>
                <a:stretch>
                  <a:fillRect t="-11628" r="-546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/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blipFill>
                <a:blip r:embed="rId9"/>
                <a:stretch>
                  <a:fillRect l="-8163" t="-11628" r="-816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/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blipFill>
                <a:blip r:embed="rId10"/>
                <a:stretch>
                  <a:fillRect t="-11628" r="-31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ACAB64-B71A-4A7F-9208-897AA7BA9EC1}"/>
              </a:ext>
            </a:extLst>
          </p:cNvPr>
          <p:cNvCxnSpPr>
            <a:cxnSpLocks/>
          </p:cNvCxnSpPr>
          <p:nvPr/>
        </p:nvCxnSpPr>
        <p:spPr>
          <a:xfrm>
            <a:off x="5701119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B7D94-8762-4141-94C5-30BFA2179DB3}"/>
              </a:ext>
            </a:extLst>
          </p:cNvPr>
          <p:cNvCxnSpPr>
            <a:cxnSpLocks/>
          </p:cNvCxnSpPr>
          <p:nvPr/>
        </p:nvCxnSpPr>
        <p:spPr>
          <a:xfrm flipH="1">
            <a:off x="6477371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/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blipFill>
                <a:blip r:embed="rId11"/>
                <a:stretch>
                  <a:fillRect t="-11628" r="-543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4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1" t="33262" r="15284" b="23575"/>
          <a:stretch/>
        </p:blipFill>
        <p:spPr>
          <a:xfrm>
            <a:off x="1016160" y="2133600"/>
            <a:ext cx="3555840" cy="145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/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/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blipFill>
                <a:blip r:embed="rId7"/>
                <a:stretch>
                  <a:fillRect l="-5628" t="-11628" r="-5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/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blipFill>
                <a:blip r:embed="rId8"/>
                <a:stretch>
                  <a:fillRect l="-6926" t="-12500" r="-60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BF269FC-08F4-433E-8B7A-146BEEA69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655" y="4157597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E0076-BD08-418E-8AE7-F79C0EB16999}"/>
              </a:ext>
            </a:extLst>
          </p:cNvPr>
          <p:cNvSpPr txBox="1"/>
          <p:nvPr/>
        </p:nvSpPr>
        <p:spPr>
          <a:xfrm>
            <a:off x="5639041" y="43026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/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ket 1">
            <a:extLst>
              <a:ext uri="{FF2B5EF4-FFF2-40B4-BE49-F238E27FC236}">
                <a16:creationId xmlns:a16="http://schemas.microsoft.com/office/drawing/2014/main" id="{758634C9-E511-44FA-BF9C-C3FAC1DF9198}"/>
              </a:ext>
            </a:extLst>
          </p:cNvPr>
          <p:cNvSpPr/>
          <p:nvPr/>
        </p:nvSpPr>
        <p:spPr>
          <a:xfrm>
            <a:off x="3668294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0E1B7EF7-2F33-4B14-8D3D-1CCAC540DC94}"/>
              </a:ext>
            </a:extLst>
          </p:cNvPr>
          <p:cNvSpPr/>
          <p:nvPr/>
        </p:nvSpPr>
        <p:spPr>
          <a:xfrm flipH="1">
            <a:off x="5060682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/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/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/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ket 26">
            <a:extLst>
              <a:ext uri="{FF2B5EF4-FFF2-40B4-BE49-F238E27FC236}">
                <a16:creationId xmlns:a16="http://schemas.microsoft.com/office/drawing/2014/main" id="{9FB6F1BD-C763-4186-AFEF-1155EE72C7D8}"/>
              </a:ext>
            </a:extLst>
          </p:cNvPr>
          <p:cNvSpPr/>
          <p:nvPr/>
        </p:nvSpPr>
        <p:spPr>
          <a:xfrm>
            <a:off x="3670971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243DFECF-31C4-4D66-99BE-D4DB8A4FF0B7}"/>
              </a:ext>
            </a:extLst>
          </p:cNvPr>
          <p:cNvSpPr/>
          <p:nvPr/>
        </p:nvSpPr>
        <p:spPr>
          <a:xfrm flipH="1">
            <a:off x="5063359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/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blipFill>
                <a:blip r:embed="rId1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/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59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6" grpId="1"/>
      <p:bldP spid="17" grpId="0"/>
      <p:bldP spid="17" grpId="1"/>
      <p:bldP spid="2" grpId="0" animBg="1"/>
      <p:bldP spid="2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7903" r="14610" b="11990"/>
          <a:stretch/>
        </p:blipFill>
        <p:spPr>
          <a:xfrm>
            <a:off x="1079500" y="2133600"/>
            <a:ext cx="3610531" cy="169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150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3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1AFE9D-24B0-432A-80D5-026229C2B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55" y="1976861"/>
            <a:ext cx="1203818" cy="145213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E01D4E-314C-4489-ABF3-C45575ECE81C}"/>
              </a:ext>
            </a:extLst>
          </p:cNvPr>
          <p:cNvSpPr/>
          <p:nvPr/>
        </p:nvSpPr>
        <p:spPr>
          <a:xfrm>
            <a:off x="2730987" y="1840765"/>
            <a:ext cx="4936426" cy="1532334"/>
          </a:xfrm>
          <a:prstGeom prst="wedgeRoundRectCallout">
            <a:avLst>
              <a:gd name="adj1" fmla="val -62661"/>
              <a:gd name="adj2" fmla="val 8534"/>
              <a:gd name="adj3" fmla="val 16667"/>
            </a:avLst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I also know that to multiply by 5 you could multiply by 10 first and then half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2C0751-6756-400D-99B9-43FAA07E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35757"/>
              </p:ext>
            </p:extLst>
          </p:nvPr>
        </p:nvGraphicFramePr>
        <p:xfrm>
          <a:off x="4341706" y="3812747"/>
          <a:ext cx="3589867" cy="147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14704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DDD2A4C-B413-48EB-8D92-61C715EE7907}"/>
              </a:ext>
            </a:extLst>
          </p:cNvPr>
          <p:cNvSpPr txBox="1"/>
          <p:nvPr/>
        </p:nvSpPr>
        <p:spPr>
          <a:xfrm>
            <a:off x="5327450" y="337309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C647F-FA51-4AED-8BBD-AF7F97C431A7}"/>
              </a:ext>
            </a:extLst>
          </p:cNvPr>
          <p:cNvSpPr txBox="1"/>
          <p:nvPr/>
        </p:nvSpPr>
        <p:spPr>
          <a:xfrm>
            <a:off x="3275354" y="428636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20682-165A-4679-8E6E-8FE143DB16C0}"/>
              </a:ext>
            </a:extLst>
          </p:cNvPr>
          <p:cNvSpPr txBox="1"/>
          <p:nvPr/>
        </p:nvSpPr>
        <p:spPr>
          <a:xfrm>
            <a:off x="7282206" y="391554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9C11C-051E-4C7D-AB6E-B3D0FD39C579}"/>
              </a:ext>
            </a:extLst>
          </p:cNvPr>
          <p:cNvSpPr txBox="1"/>
          <p:nvPr/>
        </p:nvSpPr>
        <p:spPr>
          <a:xfrm>
            <a:off x="7282206" y="469108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5112D-3FE0-4B2E-8335-15E2EE6E09D5}"/>
              </a:ext>
            </a:extLst>
          </p:cNvPr>
          <p:cNvSpPr txBox="1"/>
          <p:nvPr/>
        </p:nvSpPr>
        <p:spPr>
          <a:xfrm>
            <a:off x="5327001" y="4261750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280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1C639B-36F9-40BA-9890-F78D5B35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002"/>
              </p:ext>
            </p:extLst>
          </p:nvPr>
        </p:nvGraphicFramePr>
        <p:xfrm>
          <a:off x="4341257" y="3812747"/>
          <a:ext cx="3589867" cy="147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9077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2B2DFB-83F8-48BC-87A7-9FAA94A3B469}"/>
              </a:ext>
            </a:extLst>
          </p:cNvPr>
          <p:cNvSpPr txBox="1"/>
          <p:nvPr/>
        </p:nvSpPr>
        <p:spPr>
          <a:xfrm>
            <a:off x="5301933" y="3904708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B106D-677C-4941-B935-257FC571E2FB}"/>
              </a:ext>
            </a:extLst>
          </p:cNvPr>
          <p:cNvSpPr txBox="1"/>
          <p:nvPr/>
        </p:nvSpPr>
        <p:spPr>
          <a:xfrm>
            <a:off x="5301933" y="4627181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1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9750" indent="-539750">
                  <a:buFontTx/>
                  <a:buAutoNum type="arabicParenR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Double these numbers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				12				24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	Halve these numbers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28				280</a:t>
                </a: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blipFill>
                <a:blip r:embed="rId3"/>
                <a:stretch>
                  <a:fillRect l="-1679" t="-1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3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9750" indent="-539750">
                  <a:buFontTx/>
                  <a:buAutoNum type="arabicParenR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	 60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Double these numbers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6				12				24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	Halve these numbers</a:t>
                </a:r>
              </a:p>
              <a:p>
                <a:pPr>
                  <a:defRPr/>
                </a:pPr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28				280</a:t>
                </a: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6309420"/>
              </a:xfrm>
              <a:prstGeom prst="rect">
                <a:avLst/>
              </a:prstGeom>
              <a:blipFill>
                <a:blip r:embed="rId3"/>
                <a:stretch>
                  <a:fillRect l="-1679" t="-1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E13DE8-82BE-45D1-A924-731A8FB26137}"/>
              </a:ext>
            </a:extLst>
          </p:cNvPr>
          <p:cNvSpPr txBox="1"/>
          <p:nvPr/>
        </p:nvSpPr>
        <p:spPr>
          <a:xfrm>
            <a:off x="2475644" y="316855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9071C-A577-4C57-8803-F8206BF4DF23}"/>
              </a:ext>
            </a:extLst>
          </p:cNvPr>
          <p:cNvSpPr txBox="1"/>
          <p:nvPr/>
        </p:nvSpPr>
        <p:spPr>
          <a:xfrm>
            <a:off x="2639333" y="740093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C8491-7B64-46BD-899C-819E98703227}"/>
              </a:ext>
            </a:extLst>
          </p:cNvPr>
          <p:cNvSpPr txBox="1"/>
          <p:nvPr/>
        </p:nvSpPr>
        <p:spPr>
          <a:xfrm>
            <a:off x="4608513" y="321856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4F5A8-9B57-44BF-A103-823D1909AB04}"/>
              </a:ext>
            </a:extLst>
          </p:cNvPr>
          <p:cNvSpPr txBox="1"/>
          <p:nvPr/>
        </p:nvSpPr>
        <p:spPr>
          <a:xfrm>
            <a:off x="4810027" y="739850"/>
            <a:ext cx="76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3CDC3-06F8-4A9B-A30F-F04C2DAB7695}"/>
              </a:ext>
            </a:extLst>
          </p:cNvPr>
          <p:cNvSpPr txBox="1"/>
          <p:nvPr/>
        </p:nvSpPr>
        <p:spPr>
          <a:xfrm>
            <a:off x="6943777" y="322414"/>
            <a:ext cx="61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3F70D-9CEA-4520-B1CA-2D6EDD60FB3E}"/>
              </a:ext>
            </a:extLst>
          </p:cNvPr>
          <p:cNvSpPr txBox="1"/>
          <p:nvPr/>
        </p:nvSpPr>
        <p:spPr>
          <a:xfrm>
            <a:off x="7138765" y="739850"/>
            <a:ext cx="76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0AEEC-BF36-4DBC-A259-577ECE539EE3}"/>
              </a:ext>
            </a:extLst>
          </p:cNvPr>
          <p:cNvSpPr txBox="1"/>
          <p:nvPr/>
        </p:nvSpPr>
        <p:spPr>
          <a:xfrm>
            <a:off x="2888030" y="1488551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FD88F-C32B-4CAF-B1A7-4BFC44E73DCC}"/>
              </a:ext>
            </a:extLst>
          </p:cNvPr>
          <p:cNvSpPr txBox="1"/>
          <p:nvPr/>
        </p:nvSpPr>
        <p:spPr>
          <a:xfrm>
            <a:off x="3027633" y="188724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E3B5D-1D46-4564-B944-9B82A4256EE6}"/>
              </a:ext>
            </a:extLst>
          </p:cNvPr>
          <p:cNvSpPr txBox="1"/>
          <p:nvPr/>
        </p:nvSpPr>
        <p:spPr>
          <a:xfrm>
            <a:off x="1649630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CB1C9-7660-4CAF-8A5D-EC7667B4F378}"/>
              </a:ext>
            </a:extLst>
          </p:cNvPr>
          <p:cNvSpPr txBox="1"/>
          <p:nvPr/>
        </p:nvSpPr>
        <p:spPr>
          <a:xfrm>
            <a:off x="3606800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28E3F-7CBF-44D3-855D-D3DB8999724C}"/>
              </a:ext>
            </a:extLst>
          </p:cNvPr>
          <p:cNvSpPr txBox="1"/>
          <p:nvPr/>
        </p:nvSpPr>
        <p:spPr>
          <a:xfrm>
            <a:off x="5463822" y="3371404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0A57BD-DE88-4C78-AA82-3510F734F66E}"/>
              </a:ext>
            </a:extLst>
          </p:cNvPr>
          <p:cNvSpPr txBox="1"/>
          <p:nvPr/>
        </p:nvSpPr>
        <p:spPr>
          <a:xfrm>
            <a:off x="1885244" y="4833698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A7CB0-7525-4CDE-ADCD-06FD8CF106A0}"/>
              </a:ext>
            </a:extLst>
          </p:cNvPr>
          <p:cNvSpPr txBox="1"/>
          <p:nvPr/>
        </p:nvSpPr>
        <p:spPr>
          <a:xfrm>
            <a:off x="3782499" y="4833698"/>
            <a:ext cx="82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481" y="2131407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22764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CA10ED-3FDD-4727-88B1-84BBB019CEFC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2E8C371-65B0-41CF-9402-FF3C1F9EFCF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1795984-E70B-4E3F-8153-2860A5E64E54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D07A9653-5A7A-47CF-A776-4E67FD80017B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4E73-0238-4A4A-8AC2-3B87F61E2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74" y="2504929"/>
            <a:ext cx="1381597" cy="954107"/>
          </a:xfrm>
          <a:prstGeom prst="rect">
            <a:avLst/>
          </a:prstGeom>
        </p:spPr>
      </p:pic>
      <p:sp>
        <p:nvSpPr>
          <p:cNvPr id="152" name="Oval 151">
            <a:extLst>
              <a:ext uri="{FF2B5EF4-FFF2-40B4-BE49-F238E27FC236}">
                <a16:creationId xmlns:a16="http://schemas.microsoft.com/office/drawing/2014/main" id="{8152EF0E-B437-43D8-AFE1-F906B58D3C38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0C06685-FF88-411A-AE3E-3D2DD003C893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13C51DD-460A-4EAA-A58C-3BCC5D0FAE64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573C853-51F6-43C1-9B8D-D2E8A351B6E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4A9608-F0B8-4841-8205-6949520AC3C0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9551DF5-8ED5-44EF-91DA-D600DD92B52D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205951F-5007-4D28-A9C7-4C0AC81190D4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43BC8F8-B61E-44CC-99D0-ADB3646FBC01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62C701D-F2DA-42C6-89E3-DBDA02E900FC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EFFB772-C934-4301-9F88-40D67A2BDC56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ED54B-7C77-4BD0-BE75-0644E4B89707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EA62B53-793E-4E18-B3B6-E892156E6A33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A97BE58-7C61-4F5B-8477-08296B323D1D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D35586-F8BB-4482-A2EB-AE4BCBCDF106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78CA1BB-DD2D-40B8-8064-1E2212AEDCD8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6D0C4C-4BBF-44A0-A836-2FC58B6BAE24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4B739A7-96A3-4F87-8593-EB0E8330B6F9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40D178D-2F3C-4042-AC77-52604BFFD80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230B65F-FEC9-454C-866E-A2D56FEE7E48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F71AA7A-AA08-47F6-BF18-8C2CF0091D65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C453DBD-B8A4-4868-9D63-9788FA59CD54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9205E3-8D2D-4BC0-95A2-6474F8FC579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310D8A3-9729-4824-A54E-3B153BEC94AA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4F718-B5EA-42E9-AD1A-C62A0A9AB39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43DA4E0-B916-486D-8AEA-11D8D26F31F6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BBC3905-CAE0-4C2E-9907-1C3905976E01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4CF3EE6-6103-4899-A94A-C86F9443CB7C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949D64-AE5C-44B7-BEF8-0E0663F58E44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7C71DF5-A5D5-42F4-B0FE-2D604E9EC5A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9C638E4-DE6C-474A-A64E-CF103A294E49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F713EC-3367-4985-9C25-1E4B154A3096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321FFB6A-15B9-4B62-AD97-5D59D80FBB23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C1869DCB-79A4-49B2-8561-09530247E426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690B19B-4853-4A64-AD8E-CCEA68A3819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3EDDD41-5ADE-4060-80E2-5A75B733E143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933F382-E59C-496A-97C9-926BFDCB670F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62D9E93-601D-440B-8B86-07D312EE7D7F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6CAF8DC-79C2-40EB-9F56-EE8BF1AFB853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A2D04B2-63C3-4F9D-AC80-A5E69D15B5AF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E7CF98A-5E8A-49BB-B6E1-4E38061D590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9A700C-6B35-4BBA-859F-81143225AD49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8E6F04F-A875-4A0B-814B-850DC20A766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9A42247-1915-407A-AB87-D442F50A372F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FA4753DA-E347-4689-8410-55650667F73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Speech Bubble: Rectangle with Corners Rounded 315">
            <a:extLst>
              <a:ext uri="{FF2B5EF4-FFF2-40B4-BE49-F238E27FC236}">
                <a16:creationId xmlns:a16="http://schemas.microsoft.com/office/drawing/2014/main" id="{FC2D1F53-E14F-49E6-92B2-BD83CA7DF184}"/>
              </a:ext>
            </a:extLst>
          </p:cNvPr>
          <p:cNvSpPr/>
          <p:nvPr/>
        </p:nvSpPr>
        <p:spPr>
          <a:xfrm>
            <a:off x="2855992" y="2728516"/>
            <a:ext cx="2960197" cy="1055608"/>
          </a:xfrm>
          <a:prstGeom prst="wedgeRoundRectCallout">
            <a:avLst>
              <a:gd name="adj1" fmla="val -70409"/>
              <a:gd name="adj2" fmla="val 4751"/>
              <a:gd name="adj3" fmla="val 16667"/>
            </a:avLst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partitioned 6 into 5 and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A2B382-FF03-400D-81A8-78850295AC98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57254E6E-FE30-4201-80BB-E0EF4B6513F6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B675F1E3-831A-4C8B-A4D3-A9CD0F7334C7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61A70657-0417-48BA-B418-E3BD4750ADC2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0F8BF2F-FD6B-4C59-A526-110497BAA983}"/>
              </a:ext>
            </a:extLst>
          </p:cNvPr>
          <p:cNvCxnSpPr>
            <a:cxnSpLocks/>
          </p:cNvCxnSpPr>
          <p:nvPr/>
        </p:nvCxnSpPr>
        <p:spPr>
          <a:xfrm flipH="1">
            <a:off x="3115152" y="4270022"/>
            <a:ext cx="2550" cy="13413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EC496867-1263-4B60-9F2B-D29F48AEEE64}"/>
              </a:ext>
            </a:extLst>
          </p:cNvPr>
          <p:cNvSpPr txBox="1"/>
          <p:nvPr/>
        </p:nvSpPr>
        <p:spPr>
          <a:xfrm>
            <a:off x="2637502" y="470983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CE6F5F9C-D713-4F4A-B5BA-9055BC3FC88E}"/>
              </a:ext>
            </a:extLst>
          </p:cNvPr>
          <p:cNvCxnSpPr>
            <a:cxnSpLocks/>
          </p:cNvCxnSpPr>
          <p:nvPr/>
        </p:nvCxnSpPr>
        <p:spPr>
          <a:xfrm>
            <a:off x="3113548" y="5620211"/>
            <a:ext cx="0" cy="3002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F883F7AB-36ED-4ED7-822E-DB2F1CD12B90}"/>
              </a:ext>
            </a:extLst>
          </p:cNvPr>
          <p:cNvSpPr txBox="1"/>
          <p:nvPr/>
        </p:nvSpPr>
        <p:spPr>
          <a:xfrm>
            <a:off x="2637502" y="552499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/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40</a:t>
                </a:r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blipFill>
                <a:blip r:embed="rId8"/>
                <a:stretch>
                  <a:fillRect l="-592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/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blipFill>
                <a:blip r:embed="rId9"/>
                <a:stretch>
                  <a:fillRect l="-5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9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4" grpId="0"/>
      <p:bldP spid="143" grpId="0"/>
      <p:bldP spid="143" grpId="1"/>
      <p:bldP spid="2" grpId="0" animBg="1"/>
      <p:bldP spid="210" grpId="0" animBg="1"/>
      <p:bldP spid="211" grpId="0" animBg="1"/>
      <p:bldP spid="212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315" grpId="0" animBg="1"/>
      <p:bldP spid="315" grpId="1" animBg="1"/>
      <p:bldP spid="316" grpId="0" animBg="1"/>
      <p:bldP spid="319" grpId="0"/>
      <p:bldP spid="320" grpId="0"/>
      <p:bldP spid="320" grpId="1"/>
      <p:bldP spid="322" grpId="0"/>
      <p:bldP spid="324" grpId="0"/>
      <p:bldP spid="325" grpId="0"/>
      <p:bldP spid="3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542FE48-9FB1-4373-911A-A4986319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3A36F4B-04CF-4318-B2B0-AD4C1DE555AF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3F42AB-D374-4602-97C8-BE40F1F55FF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4C53A9-AF66-448E-BCDC-83283035324F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0ACB1E-B161-4F30-B110-0D6ADACE33F1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8497E5-4F3A-42DE-AA01-CDF463DD8A3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6E3322-3A11-4FE0-89A3-4DEE65C2D761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90EA27-0E59-4005-982E-D3FE3796BEF6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B9D552-498C-440B-A7CC-C172A4E5081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6C7996-0947-40BA-91C4-66148BB2D0DA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A2464D4-EC67-4B73-AE7B-E881A23B5A0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8BF1BB-0DCA-4346-87F9-9B38E756E046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B316C86-C4B5-438D-91ED-4534AAEB79D3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920F0A-C784-43AC-A889-0380B4450984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69BFA36-DCCC-4451-8256-160027EAB670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D30DCD5-6927-42D2-BCE6-B13231886676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AE6E0D-B6FF-41F9-B142-875080DEEED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4B6F485-2D95-4F52-80DB-0818529CE22D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E9D22DD-3B84-4205-B2BE-1EFF43F2648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10A219D-9CEC-4818-B4F5-3EA07069B56E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68BE9F-2B5C-43FA-A382-C284EA7BB85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21334A0-7D44-4081-BC54-EBCF7A48EE94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1D5420A-461B-4DF6-AF20-320D4B6D7A0C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81E3953-F3CA-4199-BB9C-D24BBED24EB6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2B9330-13B8-4253-AD28-55DC411EEAA0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BE84D2-C4C4-479C-81BD-1E85F1BD5988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D2A6C7-470F-487D-B5BB-5FB609E74725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213764E-C2FA-4514-B3BF-E4FEF607804E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FFB24E-4CAA-49D7-BAED-EAF71352D6C5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5DA4920-FEA4-4811-B5F2-76C78EE16B17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C1901F-9E6D-4CD7-9980-F4455BB85131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DC1F459-D0A5-4481-ADA4-EA578B5F6083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9071CAD-663F-4C90-8BA5-A3A76C964AD0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19FE95-52E9-44B9-90B1-969D88527012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7EF078-3975-48F6-A3F7-6829406B14B5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C8B94F8-80C8-4298-B4C8-AEBCA9D3B112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C2E860-1797-48C7-BDDD-86776ED6D74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327C6AC-49D9-4086-8689-CC176C5A5593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263817-EA02-4FB3-A0B6-95BB0F21530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8FD56A-0E6B-4065-AB5E-15000521B6E9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098B576-0253-48A5-AD7A-AC7BFF209DB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DA9622C-C9A3-4E24-96C1-C11C7D8EC440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E1F43B6-D5CD-45BD-8243-16CAA6AAFF8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852A9FD-E5D7-4C94-B62A-C24ED8B01DE6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A55D044-7B03-49C4-9E59-2F903CBEA44E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25B4A-AC15-4794-A156-BB650904540B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BB61EEB-19C4-4D2B-B772-739E6C964981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107DC33-22AB-4964-AD5B-39E7E3D00804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97D328A-E63E-4DAF-8040-7226534C75CA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Double 24 is 48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blipFill>
                <a:blip r:embed="rId6"/>
                <a:stretch>
                  <a:fillRect r="-324" b="-898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B628E0A-EB4F-451B-BC6A-57E1397E8019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FB9283-1DD0-4B12-A7F7-68CBAB079F0B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954448-D0E1-4612-820E-B2DF1A1B0FDE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D4F2E43-BC0E-49BC-83D1-1734FFD75AC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/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26C053B-B455-454B-8A2E-28B172C3A72E}"/>
              </a:ext>
            </a:extLst>
          </p:cNvPr>
          <p:cNvSpPr/>
          <p:nvPr/>
        </p:nvSpPr>
        <p:spPr>
          <a:xfrm>
            <a:off x="3246568" y="4284350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841153-02CA-4A3E-9137-04FF6459752B}"/>
              </a:ext>
            </a:extLst>
          </p:cNvPr>
          <p:cNvSpPr/>
          <p:nvPr/>
        </p:nvSpPr>
        <p:spPr>
          <a:xfrm>
            <a:off x="3793240" y="4284350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E832373-3A35-47B1-A219-4B2960EC5AF2}"/>
              </a:ext>
            </a:extLst>
          </p:cNvPr>
          <p:cNvSpPr/>
          <p:nvPr/>
        </p:nvSpPr>
        <p:spPr>
          <a:xfrm>
            <a:off x="4327695" y="4285057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03C5E6-B3B9-4A74-BF56-311F7093A8B7}"/>
              </a:ext>
            </a:extLst>
          </p:cNvPr>
          <p:cNvSpPr/>
          <p:nvPr/>
        </p:nvSpPr>
        <p:spPr>
          <a:xfrm>
            <a:off x="4862150" y="4285764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FAF06C-B7C8-45C9-9072-094EAF8D3AD3}"/>
              </a:ext>
            </a:extLst>
          </p:cNvPr>
          <p:cNvSpPr/>
          <p:nvPr/>
        </p:nvSpPr>
        <p:spPr>
          <a:xfrm>
            <a:off x="3246568" y="5094219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E25A4-F6FF-4E5E-9E86-AF8FB85D9AF1}"/>
              </a:ext>
            </a:extLst>
          </p:cNvPr>
          <p:cNvSpPr/>
          <p:nvPr/>
        </p:nvSpPr>
        <p:spPr>
          <a:xfrm>
            <a:off x="3793952" y="5094926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7C5F0F2-EA5D-4661-84C1-765F77B77C0C}"/>
              </a:ext>
            </a:extLst>
          </p:cNvPr>
          <p:cNvSpPr/>
          <p:nvPr/>
        </p:nvSpPr>
        <p:spPr>
          <a:xfrm>
            <a:off x="4327578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D907C9F-C530-4715-B481-CBBFCBB882E5}"/>
              </a:ext>
            </a:extLst>
          </p:cNvPr>
          <p:cNvSpPr/>
          <p:nvPr/>
        </p:nvSpPr>
        <p:spPr>
          <a:xfrm>
            <a:off x="4862150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/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/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/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/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436DA6-1BB2-4E7E-ADD4-009758D27DFF}"/>
              </a:ext>
            </a:extLst>
          </p:cNvPr>
          <p:cNvSpPr/>
          <p:nvPr/>
        </p:nvSpPr>
        <p:spPr>
          <a:xfrm>
            <a:off x="3174642" y="3271236"/>
            <a:ext cx="2395471" cy="433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E9DC641-629C-4FB4-86C9-E624ABB251FF}"/>
              </a:ext>
            </a:extLst>
          </p:cNvPr>
          <p:cNvSpPr/>
          <p:nvPr/>
        </p:nvSpPr>
        <p:spPr>
          <a:xfrm>
            <a:off x="4753473" y="2804557"/>
            <a:ext cx="936128" cy="4337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81" grpId="0" animBg="1"/>
      <p:bldP spid="82" grpId="0" animBg="1"/>
      <p:bldP spid="89" grpId="0" animBg="1"/>
      <p:bldP spid="90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  <p:bldP spid="77" grpId="0" animBg="1"/>
      <p:bldP spid="78" grpId="0" animBg="1"/>
      <p:bldP spid="85" grpId="0" animBg="1"/>
      <p:bldP spid="86" grpId="0" animBg="1"/>
      <p:bldP spid="93" grpId="0" animBg="1"/>
      <p:bldP spid="94" grpId="0" animBg="1"/>
      <p:bldP spid="79" grpId="0" animBg="1"/>
      <p:bldP spid="80" grpId="0" animBg="1"/>
      <p:bldP spid="87" grpId="0" animBg="1"/>
      <p:bldP spid="88" grpId="0" animBg="1"/>
      <p:bldP spid="95" grpId="0" animBg="1"/>
      <p:bldP spid="96" grpId="0" animBg="1"/>
      <p:bldP spid="121" grpId="0" animBg="1"/>
      <p:bldP spid="135" grpId="0"/>
      <p:bldP spid="135" grpId="1"/>
      <p:bldP spid="18" grpId="0" animBg="1"/>
      <p:bldP spid="18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6" grpId="0" animBg="1"/>
      <p:bldP spid="146" grpId="1" animBg="1"/>
      <p:bldP spid="147" grpId="0"/>
      <p:bldP spid="148" grpId="0"/>
      <p:bldP spid="149" grpId="0"/>
      <p:bldP spid="150" grpId="0"/>
      <p:bldP spid="19" grpId="0" animBg="1"/>
      <p:bldP spid="151" grpId="0" animBg="1"/>
      <p:bldP spid="1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F4F7C6-A720-4D33-B45E-4335690EB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52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A34357E6-4B04-40F7-8A51-BEF5F6762DF3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B4A19A-B9B6-42AC-A04B-981E7AEA532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1E452B-451E-499A-BD03-1D357867A857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6A8652-BA6A-4666-AF87-462B000F38EE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573D85-E869-4EA8-86C7-7ABD7D7040F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CB5C86-5187-4A5C-A099-06B31064F824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F9329B-56B3-49B0-AC8D-2A9D1A150AA8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39EB164-0CE4-4A24-948F-58ADFD78071F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E1BA567-FF24-426F-9FA0-DAC3526E229D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3B457F-323A-44E1-9639-A38C4BDB7FB6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610769B-58D2-4CA7-BF43-5DD7261B6F56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4167D6D-7CB1-40F0-A390-3C90CD709E6D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22D951F-8CAA-4D13-B6D9-0076086957B7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2A9465-1161-434F-800C-7A396BDFCFEE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5D5012-8F31-445D-A707-4E6477299B50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D8B1E-3CB3-494D-BC9B-992F8E2AEEB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CB4CE7-16C1-48D5-AB5D-DFEE9AD3CBD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50F6915-7087-4588-AE74-49AF40571664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01B4719-69B8-4CBC-8FE0-DFBF859D924F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80166F-E3CF-49A6-A2D6-4B7FEAB65048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6DA117-2365-4977-9857-A413410CE64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16EFB5-1BFC-4957-B49F-46F5267A7B04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778460-D11C-4860-BC4F-8A6088073547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964B9E2-080C-439C-831B-124B97C529CD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4CD0BAB-1E6C-4A09-AD31-3879089E71B6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E2281AE-DE14-481B-8D38-EDDA50BC5151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36D4DA7-2CB4-49EE-8175-CEF94D5034BC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0580AD9-A506-4D0A-99BD-3069DEEDEB4B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00493A2-EF99-40FB-B1E5-13A8F9F3C9FA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1E7AC5-CCF4-411F-8589-1FE0E09F49AF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6C28B2-5F51-49F8-8115-CCC28C931497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44EC9F7-5288-4584-A9D6-CF0E06805B1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53E2F1-4C0F-467C-923D-88A3723EC772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9DE9802-08B8-49EB-9287-2256020B987A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368B4BB-C9ED-4EDB-9D9E-712701919C65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FAEBD9-1048-4ED7-B4FB-5C26DB9F3C37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0A80C67-26A1-4A4E-B827-205585D44D7C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2F2B278-5342-4F50-A580-C23F4086AAFB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21942A-6C87-4CA7-8CBA-BF230C1AD580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5E9C67A-C5BA-411C-BE97-D63BE1BF50AB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40FCAAA-CC92-40D4-AA24-B4FE51A8B3B5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8B62BA-93DB-43C6-8316-80951AC35089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165298A-53BC-4F44-949A-CD624E3266B8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6581DBF-15FE-43A5-87B7-0188786C0A92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3F8BD2-CB76-4785-872B-0F104EB5EE3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B7B0257-ACB9-427A-B081-BE4FF640DAD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DE640CE-1712-4572-8CA6-9B5D66DABFBC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C63931C-CBF7-40CE-99A0-C65E23870C9F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blipFill>
                <a:blip r:embed="rId6"/>
                <a:stretch>
                  <a:fillRect t="-3000" r="-163" b="-2000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1EF7AF2-1A50-478A-B9F8-23DC7BCF88A3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64960EF-BA9B-4704-B44E-2369E9BA177D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2416B14-EEBA-40DE-BD30-01C81F5C56FD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A9FDB-2AE4-466B-B0C5-52B1C21FDB5E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/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C54C6452-F214-4DB9-8084-FCD9FDF7E201}"/>
              </a:ext>
            </a:extLst>
          </p:cNvPr>
          <p:cNvSpPr/>
          <p:nvPr/>
        </p:nvSpPr>
        <p:spPr>
          <a:xfrm>
            <a:off x="3246568" y="4284350"/>
            <a:ext cx="546672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FBA0B76-2058-4964-9B35-F8341606CD30}"/>
              </a:ext>
            </a:extLst>
          </p:cNvPr>
          <p:cNvSpPr/>
          <p:nvPr/>
        </p:nvSpPr>
        <p:spPr>
          <a:xfrm>
            <a:off x="3792429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8491A8B-7660-466E-BD75-62DD88EB5C9F}"/>
              </a:ext>
            </a:extLst>
          </p:cNvPr>
          <p:cNvSpPr/>
          <p:nvPr/>
        </p:nvSpPr>
        <p:spPr>
          <a:xfrm>
            <a:off x="4329840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312A91D-F8DA-458E-AD40-81206636A17D}"/>
              </a:ext>
            </a:extLst>
          </p:cNvPr>
          <p:cNvSpPr/>
          <p:nvPr/>
        </p:nvSpPr>
        <p:spPr>
          <a:xfrm>
            <a:off x="4867251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/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blipFill>
                <a:blip r:embed="rId9"/>
                <a:stretch>
                  <a:fillRect l="-6977" t="-10526" r="-63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/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037700-B743-4510-9220-B3E37FE4F3D7}"/>
              </a:ext>
            </a:extLst>
          </p:cNvPr>
          <p:cNvCxnSpPr/>
          <p:nvPr/>
        </p:nvCxnSpPr>
        <p:spPr>
          <a:xfrm>
            <a:off x="6333067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94C0CCD-BB38-4808-B409-86129A6237ED}"/>
              </a:ext>
            </a:extLst>
          </p:cNvPr>
          <p:cNvCxnSpPr>
            <a:cxnSpLocks/>
          </p:cNvCxnSpPr>
          <p:nvPr/>
        </p:nvCxnSpPr>
        <p:spPr>
          <a:xfrm flipH="1">
            <a:off x="6627705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/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/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blipFill>
                <a:blip r:embed="rId12"/>
                <a:stretch>
                  <a:fillRect l="-6358" t="-10526" r="-635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/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61BC322-E8B1-4724-A133-CB99BD9D43DD}"/>
              </a:ext>
            </a:extLst>
          </p:cNvPr>
          <p:cNvCxnSpPr/>
          <p:nvPr/>
        </p:nvCxnSpPr>
        <p:spPr>
          <a:xfrm>
            <a:off x="6336051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A23C097-0B41-413E-AEDF-D8805C9AF60C}"/>
              </a:ext>
            </a:extLst>
          </p:cNvPr>
          <p:cNvCxnSpPr>
            <a:cxnSpLocks/>
          </p:cNvCxnSpPr>
          <p:nvPr/>
        </p:nvCxnSpPr>
        <p:spPr>
          <a:xfrm flipH="1">
            <a:off x="6919017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/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50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7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21" grpId="0" animBg="1"/>
      <p:bldP spid="127" grpId="0"/>
      <p:bldP spid="127" grpId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40" grpId="0"/>
      <p:bldP spid="141" grpId="0"/>
      <p:bldP spid="144" grpId="0"/>
      <p:bldP spid="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A23A680-1FCE-408A-A99A-38EEACDAD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7909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29FC0EA-6C2E-4723-85E2-4757BC53BC29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9471C2-C387-4840-A93F-19DE72B6059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0047F3-F273-435D-A795-E6A04A25CBD0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F835A4-2E9D-4C6E-89A1-6B63074A232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42E72B-AA32-4739-8D5B-70E1872F0BCD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E0E0A3-86B8-4617-AB46-97240B7340D2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B9E840F-31A3-4B15-94FA-12D5FAF26AD5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B79E73-E83C-463D-90BB-E158E666D60A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7D3115-FA90-4CF1-8746-04D3E367D79C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472CCC-689D-46F9-8AC7-5475EEAEF1F9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7E8576-F55B-40EF-9323-431C995AB24B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C9E458E-B7AF-4177-BA1B-F82DFE80BB1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186085-E6EB-4148-B63B-3093D0D3D973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ADD09DF-FC15-49C5-AEBA-C26826827489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971A631-D679-45DA-A141-58F454BC30DD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B905B14-EED7-4C0F-9C86-DC0AF935D0F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63180D-3165-4AF7-BCA0-C6906214CBC8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4E4BC39-C41D-408B-89BD-0E023AE4BB4A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A894A0-E59E-4BFE-AB18-9E8691B7E990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B7A0A3-B430-480F-989F-9FD6A4426FA1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2D962C2-25D8-42BE-885E-9B00ACDF3D1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C2F4BD-A889-4D00-91F4-D6316BCB87F2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34CAB03-99C7-4608-97CA-21431B9FE7B4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497E8-7615-4D02-BFA8-81FA0539B1F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B8025F-B0DC-450F-B44F-FF554FC8C175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6D0C34A-3947-4D81-BC78-E764B2CBEB2E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FA0E0A7-9A8B-48C6-A23A-53B6668158F8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49305AE-808A-4B26-A59E-E88391891521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E1856D4-8463-4D29-A99D-7BE04EEC656F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CBE24D0-633F-4364-B25E-3AFD2533EF36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11CD42-B06F-4DDE-91A1-DDDADE48C1EA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47BE5B-0BC0-4A68-A03C-1EBFCEDE6A9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9DD447D-8673-4AD7-8683-8B327EB8293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1F0112-EF7B-40FD-A425-673A1126AD4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328D80-0B72-44A0-8C89-471B37061C50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2C958A5-C8AD-423D-8A08-17EB17BB3AAA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5A92FD2-171A-4D51-BA9A-EE2164A1E2E4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315367-EC03-49E9-9E87-5161E769618F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BA2DC53-27F4-43C3-B193-C2430C1A1651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CDE086-43EF-4525-AE50-C9DBBC0A4A4A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D8E5CC5-F9BC-44BA-8B70-92B775C55C9D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FCFAFD-A60B-4DD7-B64F-7A3656351F57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D0C889-D347-4352-AE8A-DCA46991BA1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39CA6EB-DD17-49D1-88B4-AE33F76AAAC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A0BCC8-7F28-4ECD-90EC-E799D383BB72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D4ADBF-D221-4F3A-8F19-DFEF0B8CCE42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0D7553F-D8A5-4C5A-AA97-D2380997C6F8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44944D6-69EF-4C55-B8E3-C6782BC72658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did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then subtracted 12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blipFill>
                <a:blip r:embed="rId6"/>
                <a:stretch>
                  <a:fillRect r="-503" b="-89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A96BF6-4319-468A-8A97-7DECAD9BA7BA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0FC5A1-E38B-4E92-A378-79A297504AD1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08E72B6-309B-4C5F-BD3C-1EAD5557B4D5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1BE535-69A9-4CBE-8B40-F0B4E3E71EFA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D5A3FE-67CC-47C0-943B-C15A17ADBED2}"/>
              </a:ext>
            </a:extLst>
          </p:cNvPr>
          <p:cNvSpPr/>
          <p:nvPr/>
        </p:nvSpPr>
        <p:spPr>
          <a:xfrm>
            <a:off x="541999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35F0D73-19F0-466F-977C-765D7C123F03}"/>
              </a:ext>
            </a:extLst>
          </p:cNvPr>
          <p:cNvSpPr/>
          <p:nvPr/>
        </p:nvSpPr>
        <p:spPr>
          <a:xfrm>
            <a:off x="568825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F1461D0-09EF-457A-8046-303DA8C724BB}"/>
              </a:ext>
            </a:extLst>
          </p:cNvPr>
          <p:cNvSpPr/>
          <p:nvPr/>
        </p:nvSpPr>
        <p:spPr>
          <a:xfrm>
            <a:off x="541999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DE9E0F-437A-4E08-9E24-26D2CEA484CE}"/>
              </a:ext>
            </a:extLst>
          </p:cNvPr>
          <p:cNvSpPr/>
          <p:nvPr/>
        </p:nvSpPr>
        <p:spPr>
          <a:xfrm>
            <a:off x="568825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DA2E44C-19FD-4125-AA29-F84524A50847}"/>
              </a:ext>
            </a:extLst>
          </p:cNvPr>
          <p:cNvSpPr/>
          <p:nvPr/>
        </p:nvSpPr>
        <p:spPr>
          <a:xfrm>
            <a:off x="541999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6F18D1D-CD33-4E2A-AF6B-5D04EC00F334}"/>
              </a:ext>
            </a:extLst>
          </p:cNvPr>
          <p:cNvSpPr/>
          <p:nvPr/>
        </p:nvSpPr>
        <p:spPr>
          <a:xfrm>
            <a:off x="568825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4FB4749-5DAB-4FC9-9053-334B77793C4C}"/>
              </a:ext>
            </a:extLst>
          </p:cNvPr>
          <p:cNvSpPr/>
          <p:nvPr/>
        </p:nvSpPr>
        <p:spPr>
          <a:xfrm>
            <a:off x="541999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67CB495-ABBD-411F-8A3C-DC0C1AFB8046}"/>
              </a:ext>
            </a:extLst>
          </p:cNvPr>
          <p:cNvSpPr/>
          <p:nvPr/>
        </p:nvSpPr>
        <p:spPr>
          <a:xfrm>
            <a:off x="568825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71C0A3E-9725-4E14-A044-E6F69C9B2DCF}"/>
              </a:ext>
            </a:extLst>
          </p:cNvPr>
          <p:cNvSpPr/>
          <p:nvPr/>
        </p:nvSpPr>
        <p:spPr>
          <a:xfrm>
            <a:off x="541999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575FEA0-6C3D-4832-B2E6-7F2383D64B28}"/>
              </a:ext>
            </a:extLst>
          </p:cNvPr>
          <p:cNvSpPr/>
          <p:nvPr/>
        </p:nvSpPr>
        <p:spPr>
          <a:xfrm>
            <a:off x="568825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297AFFA-C2E4-4C12-8853-6FF3CCD10C3E}"/>
              </a:ext>
            </a:extLst>
          </p:cNvPr>
          <p:cNvSpPr/>
          <p:nvPr/>
        </p:nvSpPr>
        <p:spPr>
          <a:xfrm>
            <a:off x="541999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CC7BABE-9774-4873-B11A-07D372FA2D2D}"/>
              </a:ext>
            </a:extLst>
          </p:cNvPr>
          <p:cNvSpPr/>
          <p:nvPr/>
        </p:nvSpPr>
        <p:spPr>
          <a:xfrm>
            <a:off x="568825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506236-2F05-4966-B1B8-A41E784E7ECC}"/>
              </a:ext>
            </a:extLst>
          </p:cNvPr>
          <p:cNvCxnSpPr>
            <a:cxnSpLocks/>
          </p:cNvCxnSpPr>
          <p:nvPr/>
        </p:nvCxnSpPr>
        <p:spPr>
          <a:xfrm>
            <a:off x="3273910" y="4166886"/>
            <a:ext cx="26193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C096C59-EF2F-4384-B050-FAE8E9FEBD85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D98B350-72F4-4C3B-9FE7-F8B39F183D5B}"/>
              </a:ext>
            </a:extLst>
          </p:cNvPr>
          <p:cNvSpPr txBox="1"/>
          <p:nvPr/>
        </p:nvSpPr>
        <p:spPr>
          <a:xfrm>
            <a:off x="4310410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D1214CD-EE23-4C63-9FDD-3D45DAC03A03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/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60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blipFill>
                <a:blip r:embed="rId8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/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blipFill>
                <a:blip r:embed="rId9"/>
                <a:stretch>
                  <a:fillRect l="-50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81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5" grpId="0" animBg="1"/>
      <p:bldP spid="145" grpId="1" animBg="1"/>
      <p:bldP spid="148" grpId="0"/>
      <p:bldP spid="149" grpId="0"/>
      <p:bldP spid="150" grpId="0"/>
      <p:bldP spid="1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3A6D36-C3D1-40C7-AF35-C50E672A1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23912</TotalTime>
  <Words>664</Words>
  <Application>Microsoft Office PowerPoint</Application>
  <PresentationFormat>On-screen Show (4:3)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331</cp:revision>
  <cp:lastPrinted>2020-12-15T13:35:23Z</cp:lastPrinted>
  <dcterms:created xsi:type="dcterms:W3CDTF">2019-07-05T11:02:13Z</dcterms:created>
  <dcterms:modified xsi:type="dcterms:W3CDTF">2022-01-04T11:03:02Z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