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23" r:id="rId13"/>
    <p:sldId id="359" r:id="rId14"/>
    <p:sldId id="299" r:id="rId15"/>
    <p:sldId id="350" r:id="rId16"/>
    <p:sldId id="351" r:id="rId17"/>
    <p:sldId id="338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966FF"/>
    <a:srgbClr val="5B9BD5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70" y="48"/>
      </p:cViewPr>
      <p:guideLst>
        <p:guide orient="horz" pos="2069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F-4A81-B6FB-1F5987F6318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F-4A81-B6FB-1F5987F6318E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F-4A81-B6FB-1F5987F6318E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0F-4A81-B6FB-1F5987F6318E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0F-4A81-B6FB-1F5987F6318E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7-4589-BF45-A10851E19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71-4B55-8F27-F88BB375D56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71-4B55-8F27-F88BB375D56F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71-4B55-8F27-F88BB375D56F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71-4B55-8F27-F88BB375D56F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F71-4B55-8F27-F88BB375D56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71-4B55-8F27-F88BB375D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solidFill>
                <a:schemeClr val="tx1"/>
              </a:solidFill>
              <a:prstDash val="dash"/>
            </a:ln>
          </c:spPr>
          <c:dPt>
            <c:idx val="0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B-4FA6-8E95-0A58699E53D0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B-4FA6-8E95-0A58699E53D0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B-4FA6-8E95-0A58699E53D0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B-4FA6-8E95-0A58699E53D0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EB-4FA6-8E95-0A58699E53D0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B-B15C-45C7-9236-D9364C3AC0EE}"/>
              </c:ext>
            </c:extLst>
          </c:dPt>
          <c:dPt>
            <c:idx val="6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5C-45C7-9236-D9364C3AC0EE}"/>
              </c:ext>
            </c:extLst>
          </c:dPt>
          <c:dPt>
            <c:idx val="7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F-B15C-45C7-9236-D9364C3AC0EE}"/>
              </c:ext>
            </c:extLst>
          </c:dPt>
          <c:dPt>
            <c:idx val="8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1-B15C-45C7-9236-D9364C3AC0EE}"/>
              </c:ext>
            </c:extLst>
          </c:dPt>
          <c:dPt>
            <c:idx val="9"/>
            <c:bubble3D val="0"/>
            <c:spPr>
              <a:noFill/>
              <a:ln w="19050">
                <a:solidFill>
                  <a:schemeClr val="tx1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3-B15C-45C7-9236-D9364C3AC0EE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EB-4FA6-8E95-0A58699E5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60.png"/><Relationship Id="rId5" Type="http://schemas.openxmlformats.org/officeDocument/2006/relationships/image" Target="../media/image550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3.xml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5" Type="http://schemas.openxmlformats.org/officeDocument/2006/relationships/image" Target="../media/image160.png"/><Relationship Id="rId10" Type="http://schemas.openxmlformats.org/officeDocument/2006/relationships/chart" Target="../charts/char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F9CE02-F3C4-4B18-ADE1-C3642DA3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787A23-58F8-4853-BFCF-C1918E9FC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53"/>
          <a:stretch/>
        </p:blipFill>
        <p:spPr>
          <a:xfrm>
            <a:off x="1223963" y="1010999"/>
            <a:ext cx="6730567" cy="1267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D31DF-DD5B-4A0B-A38E-0EF7DF188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626"/>
          <a:stretch/>
        </p:blipFill>
        <p:spPr>
          <a:xfrm>
            <a:off x="1223963" y="3305278"/>
            <a:ext cx="6730567" cy="1267252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D8B936EF-2891-4C5F-84B2-BFB7C172CA76}"/>
              </a:ext>
            </a:extLst>
          </p:cNvPr>
          <p:cNvSpPr/>
          <p:nvPr/>
        </p:nvSpPr>
        <p:spPr>
          <a:xfrm rot="16200000">
            <a:off x="4393374" y="602765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831A6-1016-4505-809A-6A4FCF9CC2B4}"/>
                  </a:ext>
                </a:extLst>
              </p:cNvPr>
              <p:cNvSpPr/>
              <p:nvPr/>
            </p:nvSpPr>
            <p:spPr>
              <a:xfrm>
                <a:off x="4260055" y="398768"/>
                <a:ext cx="6238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831A6-1016-4505-809A-6A4FCF9CC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55" y="398768"/>
                <a:ext cx="623889" cy="523220"/>
              </a:xfrm>
              <a:prstGeom prst="rect">
                <a:avLst/>
              </a:prstGeom>
              <a:blipFill>
                <a:blip r:embed="rId7"/>
                <a:stretch>
                  <a:fillRect t="-10465" r="-1862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ket 9">
            <a:extLst>
              <a:ext uri="{FF2B5EF4-FFF2-40B4-BE49-F238E27FC236}">
                <a16:creationId xmlns:a16="http://schemas.microsoft.com/office/drawing/2014/main" id="{36F25F1B-8C60-47B5-964D-7AAB0FB84375}"/>
              </a:ext>
            </a:extLst>
          </p:cNvPr>
          <p:cNvSpPr/>
          <p:nvPr/>
        </p:nvSpPr>
        <p:spPr>
          <a:xfrm rot="5400000" flipV="1">
            <a:off x="4420670" y="1916853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298E7-5608-45B1-856B-1A290FDD62B3}"/>
                  </a:ext>
                </a:extLst>
              </p:cNvPr>
              <p:cNvSpPr/>
              <p:nvPr/>
            </p:nvSpPr>
            <p:spPr>
              <a:xfrm>
                <a:off x="4277301" y="2368241"/>
                <a:ext cx="6238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298E7-5608-45B1-856B-1A290FDD6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01" y="2368241"/>
                <a:ext cx="623889" cy="523220"/>
              </a:xfrm>
              <a:prstGeom prst="rect">
                <a:avLst/>
              </a:prstGeom>
              <a:blipFill>
                <a:blip r:embed="rId8"/>
                <a:stretch>
                  <a:fillRect t="-10465" r="-1862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ket 11">
            <a:extLst>
              <a:ext uri="{FF2B5EF4-FFF2-40B4-BE49-F238E27FC236}">
                <a16:creationId xmlns:a16="http://schemas.microsoft.com/office/drawing/2014/main" id="{71689CFD-6011-4B4D-9171-E349F5D55F66}"/>
              </a:ext>
            </a:extLst>
          </p:cNvPr>
          <p:cNvSpPr/>
          <p:nvPr/>
        </p:nvSpPr>
        <p:spPr>
          <a:xfrm rot="5400000" flipH="1">
            <a:off x="4409785" y="602765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1C19F2-AE76-4ED0-9854-BC6F1B9EA12D}"/>
                  </a:ext>
                </a:extLst>
              </p:cNvPr>
              <p:cNvSpPr/>
              <p:nvPr/>
            </p:nvSpPr>
            <p:spPr>
              <a:xfrm>
                <a:off x="4276466" y="398768"/>
                <a:ext cx="6351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1C19F2-AE76-4ED0-9854-BC6F1B9EA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66" y="398768"/>
                <a:ext cx="635110" cy="523220"/>
              </a:xfrm>
              <a:prstGeom prst="rect">
                <a:avLst/>
              </a:prstGeom>
              <a:blipFill>
                <a:blip r:embed="rId9"/>
                <a:stretch>
                  <a:fillRect t="-10465" r="-1730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ket 13">
            <a:extLst>
              <a:ext uri="{FF2B5EF4-FFF2-40B4-BE49-F238E27FC236}">
                <a16:creationId xmlns:a16="http://schemas.microsoft.com/office/drawing/2014/main" id="{75673629-D9F7-4FC5-8D67-68B033AFE5BC}"/>
              </a:ext>
            </a:extLst>
          </p:cNvPr>
          <p:cNvSpPr/>
          <p:nvPr/>
        </p:nvSpPr>
        <p:spPr>
          <a:xfrm rot="16200000" flipH="1" flipV="1">
            <a:off x="4437081" y="1916853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FD8B59-77A8-4F5A-B746-B68A2E5C2CE2}"/>
                  </a:ext>
                </a:extLst>
              </p:cNvPr>
              <p:cNvSpPr/>
              <p:nvPr/>
            </p:nvSpPr>
            <p:spPr>
              <a:xfrm>
                <a:off x="4293712" y="2368241"/>
                <a:ext cx="6351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FD8B59-77A8-4F5A-B746-B68A2E5C2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712" y="2368241"/>
                <a:ext cx="635110" cy="523220"/>
              </a:xfrm>
              <a:prstGeom prst="rect">
                <a:avLst/>
              </a:prstGeom>
              <a:blipFill>
                <a:blip r:embed="rId10"/>
                <a:stretch>
                  <a:fillRect t="-10465" r="-1714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ket 15">
            <a:extLst>
              <a:ext uri="{FF2B5EF4-FFF2-40B4-BE49-F238E27FC236}">
                <a16:creationId xmlns:a16="http://schemas.microsoft.com/office/drawing/2014/main" id="{59E08D37-E2D0-4FD4-AD1F-E6B738E6401F}"/>
              </a:ext>
            </a:extLst>
          </p:cNvPr>
          <p:cNvSpPr/>
          <p:nvPr/>
        </p:nvSpPr>
        <p:spPr>
          <a:xfrm rot="16200000">
            <a:off x="4410620" y="2931812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A2098A-76EB-4CB4-9701-7CA1BCAB639C}"/>
                  </a:ext>
                </a:extLst>
              </p:cNvPr>
              <p:cNvSpPr/>
              <p:nvPr/>
            </p:nvSpPr>
            <p:spPr>
              <a:xfrm>
                <a:off x="4277301" y="2727815"/>
                <a:ext cx="6238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A2098A-76EB-4CB4-9701-7CA1BCAB6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301" y="2727815"/>
                <a:ext cx="623889" cy="523220"/>
              </a:xfrm>
              <a:prstGeom prst="rect">
                <a:avLst/>
              </a:prstGeom>
              <a:blipFill>
                <a:blip r:embed="rId11"/>
                <a:stretch>
                  <a:fillRect t="-10465" r="-1862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ket 17">
            <a:extLst>
              <a:ext uri="{FF2B5EF4-FFF2-40B4-BE49-F238E27FC236}">
                <a16:creationId xmlns:a16="http://schemas.microsoft.com/office/drawing/2014/main" id="{DDB22B18-8797-46B4-8BB3-E959FE14A1CF}"/>
              </a:ext>
            </a:extLst>
          </p:cNvPr>
          <p:cNvSpPr/>
          <p:nvPr/>
        </p:nvSpPr>
        <p:spPr>
          <a:xfrm rot="5400000" flipV="1">
            <a:off x="4437916" y="4176159"/>
            <a:ext cx="302657" cy="798521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D741AB-3CA1-48E1-A3DD-72D7AF46B5E5}"/>
                  </a:ext>
                </a:extLst>
              </p:cNvPr>
              <p:cNvSpPr/>
              <p:nvPr/>
            </p:nvSpPr>
            <p:spPr>
              <a:xfrm>
                <a:off x="4294547" y="4627547"/>
                <a:ext cx="6238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D741AB-3CA1-48E1-A3DD-72D7AF46B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47" y="4627547"/>
                <a:ext cx="623889" cy="523220"/>
              </a:xfrm>
              <a:prstGeom prst="rect">
                <a:avLst/>
              </a:prstGeom>
              <a:blipFill>
                <a:blip r:embed="rId12"/>
                <a:stretch>
                  <a:fillRect t="-10465" r="-184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17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D52E0D-A5B1-4E22-A74E-21160C46B501}"/>
                  </a:ext>
                </a:extLst>
              </p:cNvPr>
              <p:cNvSpPr/>
              <p:nvPr/>
            </p:nvSpPr>
            <p:spPr>
              <a:xfrm>
                <a:off x="3355662" y="1988550"/>
                <a:ext cx="2412840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60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6000" b="0" i="0" smtClean="0"/>
                          <m:t>4</m:t>
                        </m:r>
                      </m:den>
                    </m:f>
                  </m:oMath>
                </a14:m>
                <a:r>
                  <a:rPr lang="en-GB" sz="6000" dirty="0"/>
                  <a:t>  </a:t>
                </a:r>
                <a:r>
                  <a:rPr lang="en-GB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60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60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60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6000" dirty="0">
                    <a:solidFill>
                      <a:schemeClr val="tx1"/>
                    </a:solidFill>
                  </a:rPr>
                  <a:t> </a:t>
                </a:r>
                <a:endParaRPr lang="en-GB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D52E0D-A5B1-4E22-A74E-21160C46B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2" y="1988550"/>
                <a:ext cx="2412840" cy="1543308"/>
              </a:xfrm>
              <a:prstGeom prst="rect">
                <a:avLst/>
              </a:prstGeom>
              <a:blipFill>
                <a:blip r:embed="rId5"/>
                <a:stretch>
                  <a:fillRect b="-12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1BF1C71-FC23-45A8-81E5-DD94E6AD5D7A}"/>
              </a:ext>
            </a:extLst>
          </p:cNvPr>
          <p:cNvSpPr txBox="1"/>
          <p:nvPr/>
        </p:nvSpPr>
        <p:spPr>
          <a:xfrm>
            <a:off x="1223963" y="4615788"/>
            <a:ext cx="647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Do you agree with Tiny?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C023-45E6-4B91-A697-21E60EDF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36" y="745978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804FC-798F-4AD7-9A4C-8E81B020DF4F}"/>
              </a:ext>
            </a:extLst>
          </p:cNvPr>
          <p:cNvSpPr txBox="1"/>
          <p:nvPr/>
        </p:nvSpPr>
        <p:spPr>
          <a:xfrm>
            <a:off x="5602422" y="8681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2F439B3E-8426-423E-A4C7-4D66ADE9F1A6}"/>
              </a:ext>
            </a:extLst>
          </p:cNvPr>
          <p:cNvSpPr/>
          <p:nvPr/>
        </p:nvSpPr>
        <p:spPr>
          <a:xfrm rot="16200000">
            <a:off x="4276804" y="957181"/>
            <a:ext cx="399975" cy="1662764"/>
          </a:xfrm>
          <a:prstGeom prst="rightBracket">
            <a:avLst>
              <a:gd name="adj" fmla="val 231662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F0C38E2B-0FD6-4E18-A7F1-F1185298DC1A}"/>
              </a:ext>
            </a:extLst>
          </p:cNvPr>
          <p:cNvSpPr/>
          <p:nvPr/>
        </p:nvSpPr>
        <p:spPr>
          <a:xfrm rot="5400000" flipV="1">
            <a:off x="4276804" y="2979514"/>
            <a:ext cx="399975" cy="1662761"/>
          </a:xfrm>
          <a:prstGeom prst="rightBracket">
            <a:avLst>
              <a:gd name="adj" fmla="val 231662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069EBB-9B8C-4D10-B862-4A3EC4091E03}"/>
                  </a:ext>
                </a:extLst>
              </p:cNvPr>
              <p:cNvSpPr/>
              <p:nvPr/>
            </p:nvSpPr>
            <p:spPr>
              <a:xfrm>
                <a:off x="4145440" y="1006684"/>
                <a:ext cx="8675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069EBB-9B8C-4D10-B862-4A3EC4091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40" y="1006684"/>
                <a:ext cx="867545" cy="646331"/>
              </a:xfrm>
              <a:prstGeom prst="rect">
                <a:avLst/>
              </a:prstGeom>
              <a:blipFill>
                <a:blip r:embed="rId7"/>
                <a:stretch>
                  <a:fillRect t="-14151" r="-2112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77A0CF-6FD4-4AA8-AA18-50B9665C1E61}"/>
                  </a:ext>
                </a:extLst>
              </p:cNvPr>
              <p:cNvSpPr/>
              <p:nvPr/>
            </p:nvSpPr>
            <p:spPr>
              <a:xfrm>
                <a:off x="4169043" y="3935172"/>
                <a:ext cx="8675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77A0CF-6FD4-4AA8-AA18-50B9665C1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43" y="3935172"/>
                <a:ext cx="867545" cy="646331"/>
              </a:xfrm>
              <a:prstGeom prst="rect">
                <a:avLst/>
              </a:prstGeom>
              <a:blipFill>
                <a:blip r:embed="rId8"/>
                <a:stretch>
                  <a:fillRect t="-15094" r="-20423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137440F-A291-4D86-8E10-BB2883F66D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892125" y="2502762"/>
            <a:ext cx="2505188" cy="17517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4D86AE-C15A-4C66-964C-FC646BBE5E34}"/>
              </a:ext>
            </a:extLst>
          </p:cNvPr>
          <p:cNvSpPr/>
          <p:nvPr/>
        </p:nvSpPr>
        <p:spPr>
          <a:xfrm>
            <a:off x="5060026" y="2067600"/>
            <a:ext cx="461814" cy="69955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4441A-D871-4A56-B2B6-2C2754970900}"/>
              </a:ext>
            </a:extLst>
          </p:cNvPr>
          <p:cNvSpPr/>
          <p:nvPr/>
        </p:nvSpPr>
        <p:spPr>
          <a:xfrm>
            <a:off x="5017680" y="1909501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6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DF5F4-9D8A-47CA-8319-5D3536C5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5" y="318787"/>
            <a:ext cx="3462811" cy="267238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9C274F-FF2E-441C-B7D1-DE5405C21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19236"/>
              </p:ext>
            </p:extLst>
          </p:nvPr>
        </p:nvGraphicFramePr>
        <p:xfrm>
          <a:off x="2979236" y="3200671"/>
          <a:ext cx="3185528" cy="883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38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796382">
                  <a:extLst>
                    <a:ext uri="{9D8B030D-6E8A-4147-A177-3AD203B41FA5}">
                      <a16:colId xmlns:a16="http://schemas.microsoft.com/office/drawing/2014/main" val="903514845"/>
                    </a:ext>
                  </a:extLst>
                </a:gridCol>
                <a:gridCol w="796382">
                  <a:extLst>
                    <a:ext uri="{9D8B030D-6E8A-4147-A177-3AD203B41FA5}">
                      <a16:colId xmlns:a16="http://schemas.microsoft.com/office/drawing/2014/main" val="719672338"/>
                    </a:ext>
                  </a:extLst>
                </a:gridCol>
                <a:gridCol w="796382">
                  <a:extLst>
                    <a:ext uri="{9D8B030D-6E8A-4147-A177-3AD203B41FA5}">
                      <a16:colId xmlns:a16="http://schemas.microsoft.com/office/drawing/2014/main" val="3455068046"/>
                    </a:ext>
                  </a:extLst>
                </a:gridCol>
              </a:tblGrid>
              <a:tr h="883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EF6379-91AE-4338-8355-E9E80D4AC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06542"/>
              </p:ext>
            </p:extLst>
          </p:nvPr>
        </p:nvGraphicFramePr>
        <p:xfrm>
          <a:off x="2979236" y="4236204"/>
          <a:ext cx="3185528" cy="883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19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114508273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903514845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1597372609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71967233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424499636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455068046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733814148"/>
                    </a:ext>
                  </a:extLst>
                </a:gridCol>
              </a:tblGrid>
              <a:tr h="883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4CE6C2-BA45-4597-9AAB-25F558B9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17962"/>
              </p:ext>
            </p:extLst>
          </p:nvPr>
        </p:nvGraphicFramePr>
        <p:xfrm>
          <a:off x="2979236" y="4236204"/>
          <a:ext cx="3185528" cy="883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19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114508273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903514845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1597372609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719672338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424499636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455068046"/>
                    </a:ext>
                  </a:extLst>
                </a:gridCol>
                <a:gridCol w="398191">
                  <a:extLst>
                    <a:ext uri="{9D8B030D-6E8A-4147-A177-3AD203B41FA5}">
                      <a16:colId xmlns:a16="http://schemas.microsoft.com/office/drawing/2014/main" val="3733814148"/>
                    </a:ext>
                  </a:extLst>
                </a:gridCol>
              </a:tblGrid>
              <a:tr h="883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7284A1-5BF5-45C3-826B-8C64810E46C6}"/>
              </a:ext>
            </a:extLst>
          </p:cNvPr>
          <p:cNvCxnSpPr/>
          <p:nvPr/>
        </p:nvCxnSpPr>
        <p:spPr>
          <a:xfrm>
            <a:off x="5362414" y="2936928"/>
            <a:ext cx="0" cy="2340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71D7C1-13CA-4587-A9EA-AC6F134CD380}"/>
                  </a:ext>
                </a:extLst>
              </p:cNvPr>
              <p:cNvSpPr/>
              <p:nvPr/>
            </p:nvSpPr>
            <p:spPr>
              <a:xfrm>
                <a:off x="5748690" y="1028590"/>
                <a:ext cx="1967205" cy="1252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</a:t>
                </a:r>
                <a:r>
                  <a:rPr lang="en-GB" sz="4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</a:rPr>
                  <a:t> </a:t>
                </a:r>
                <a:endParaRPr lang="en-GB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71D7C1-13CA-4587-A9EA-AC6F134CD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690" y="1028590"/>
                <a:ext cx="1967205" cy="1252779"/>
              </a:xfrm>
              <a:prstGeom prst="rect">
                <a:avLst/>
              </a:prstGeom>
              <a:blipFill>
                <a:blip r:embed="rId6"/>
                <a:stretch>
                  <a:fillRect b="-1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ket 11">
            <a:extLst>
              <a:ext uri="{FF2B5EF4-FFF2-40B4-BE49-F238E27FC236}">
                <a16:creationId xmlns:a16="http://schemas.microsoft.com/office/drawing/2014/main" id="{D3D0AE9B-875D-422B-99AD-66213F366DC4}"/>
              </a:ext>
            </a:extLst>
          </p:cNvPr>
          <p:cNvSpPr/>
          <p:nvPr/>
        </p:nvSpPr>
        <p:spPr>
          <a:xfrm rot="16200000">
            <a:off x="6481794" y="208342"/>
            <a:ext cx="399975" cy="1376754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41C39B38-D2DE-44DD-877B-533E83C64B8A}"/>
              </a:ext>
            </a:extLst>
          </p:cNvPr>
          <p:cNvSpPr/>
          <p:nvPr/>
        </p:nvSpPr>
        <p:spPr>
          <a:xfrm rot="5400000" flipV="1">
            <a:off x="6481794" y="1802489"/>
            <a:ext cx="399975" cy="1376753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4BEEDE-CEC4-46CA-B535-73D50E33FF86}"/>
                  </a:ext>
                </a:extLst>
              </p:cNvPr>
              <p:cNvSpPr/>
              <p:nvPr/>
            </p:nvSpPr>
            <p:spPr>
              <a:xfrm>
                <a:off x="6305732" y="186913"/>
                <a:ext cx="8531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4BEEDE-CEC4-46CA-B535-73D50E33F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32" y="186913"/>
                <a:ext cx="853119" cy="646331"/>
              </a:xfrm>
              <a:prstGeom prst="rect">
                <a:avLst/>
              </a:prstGeom>
              <a:blipFill>
                <a:blip r:embed="rId7"/>
                <a:stretch>
                  <a:fillRect t="-15094" r="-21429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78B1BBB-F255-4124-B4F9-6B67F2713236}"/>
                  </a:ext>
                </a:extLst>
              </p:cNvPr>
              <p:cNvSpPr/>
              <p:nvPr/>
            </p:nvSpPr>
            <p:spPr>
              <a:xfrm>
                <a:off x="6305731" y="2585382"/>
                <a:ext cx="8531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78B1BBB-F255-4124-B4F9-6B67F2713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31" y="2585382"/>
                <a:ext cx="853119" cy="646331"/>
              </a:xfrm>
              <a:prstGeom prst="rect">
                <a:avLst/>
              </a:prstGeom>
              <a:blipFill>
                <a:blip r:embed="rId8"/>
                <a:stretch>
                  <a:fillRect t="-14151" r="-21429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8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6FC6C4-FE96-45E7-B0C4-DA1DA562F4B1}"/>
                  </a:ext>
                </a:extLst>
              </p:cNvPr>
              <p:cNvSpPr/>
              <p:nvPr/>
            </p:nvSpPr>
            <p:spPr>
              <a:xfrm>
                <a:off x="1356380" y="1685652"/>
                <a:ext cx="2103461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4</m:t>
                        </m:r>
                      </m:den>
                    </m:f>
                  </m:oMath>
                </a14:m>
                <a:r>
                  <a:rPr lang="en-GB" sz="4400" dirty="0"/>
                  <a:t>  </a:t>
                </a:r>
                <a:r>
                  <a:rPr lang="en-GB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6FC6C4-FE96-45E7-B0C4-DA1DA562F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80" y="1685652"/>
                <a:ext cx="2103461" cy="1156342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1DA366-B93D-44CD-AC38-60A454B35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36" y="633161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E4F7F-3BBE-45EC-B792-D4AA6F690A83}"/>
              </a:ext>
            </a:extLst>
          </p:cNvPr>
          <p:cNvSpPr txBox="1"/>
          <p:nvPr/>
        </p:nvSpPr>
        <p:spPr>
          <a:xfrm>
            <a:off x="5602422" y="7553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BAC5E0AD-6696-4FFA-A459-4231FDD9B8DA}"/>
              </a:ext>
            </a:extLst>
          </p:cNvPr>
          <p:cNvSpPr/>
          <p:nvPr/>
        </p:nvSpPr>
        <p:spPr>
          <a:xfrm rot="16200000">
            <a:off x="2130216" y="841874"/>
            <a:ext cx="252888" cy="1329548"/>
          </a:xfrm>
          <a:prstGeom prst="rightBracket">
            <a:avLst>
              <a:gd name="adj" fmla="val 26287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677BC91-8353-43FA-BB41-2AA5BDDF2224}"/>
              </a:ext>
            </a:extLst>
          </p:cNvPr>
          <p:cNvSpPr/>
          <p:nvPr/>
        </p:nvSpPr>
        <p:spPr>
          <a:xfrm rot="5400000" flipV="1">
            <a:off x="2128230" y="2467835"/>
            <a:ext cx="256859" cy="1329550"/>
          </a:xfrm>
          <a:prstGeom prst="rightBracket">
            <a:avLst>
              <a:gd name="adj" fmla="val 25880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A69486-D0A2-4BB2-B4D9-02DD82890523}"/>
                  </a:ext>
                </a:extLst>
              </p:cNvPr>
              <p:cNvSpPr/>
              <p:nvPr/>
            </p:nvSpPr>
            <p:spPr>
              <a:xfrm>
                <a:off x="1851087" y="127119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A69486-D0A2-4BB2-B4D9-02DD82890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87" y="1271191"/>
                <a:ext cx="779381" cy="584775"/>
              </a:xfrm>
              <a:prstGeom prst="rect">
                <a:avLst/>
              </a:prstGeom>
              <a:blipFill>
                <a:blip r:embed="rId7"/>
                <a:stretch>
                  <a:fillRect t="-12632" r="-18750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91FF7B-6827-41AE-99A8-4ED7FD3C42CE}"/>
                  </a:ext>
                </a:extLst>
              </p:cNvPr>
              <p:cNvSpPr/>
              <p:nvPr/>
            </p:nvSpPr>
            <p:spPr>
              <a:xfrm>
                <a:off x="1858902" y="2711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91FF7B-6827-41AE-99A8-4ED7FD3C4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02" y="2711792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66957-8A5C-4127-95E1-F4B54ADF787B}"/>
              </a:ext>
            </a:extLst>
          </p:cNvPr>
          <p:cNvSpPr/>
          <p:nvPr/>
        </p:nvSpPr>
        <p:spPr>
          <a:xfrm>
            <a:off x="2638283" y="1685652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CAFA1-66C2-4939-B7CA-3F0D88081276}"/>
              </a:ext>
            </a:extLst>
          </p:cNvPr>
          <p:cNvSpPr/>
          <p:nvPr/>
        </p:nvSpPr>
        <p:spPr>
          <a:xfrm>
            <a:off x="2626210" y="165972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44B87E-7440-45B8-84E7-FEFE6B778C55}"/>
                  </a:ext>
                </a:extLst>
              </p:cNvPr>
              <p:cNvSpPr/>
              <p:nvPr/>
            </p:nvSpPr>
            <p:spPr>
              <a:xfrm>
                <a:off x="4928153" y="1685652"/>
                <a:ext cx="2103461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9</m:t>
                        </m:r>
                      </m:den>
                    </m:f>
                  </m:oMath>
                </a14:m>
                <a:r>
                  <a:rPr lang="en-GB" sz="4400" dirty="0"/>
                  <a:t>  </a:t>
                </a:r>
                <a:r>
                  <a:rPr lang="en-GB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27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  <a:endParaRPr lang="en-GB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44B87E-7440-45B8-84E7-FEFE6B778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3" y="1685652"/>
                <a:ext cx="2103461" cy="1156342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ket 11">
            <a:extLst>
              <a:ext uri="{FF2B5EF4-FFF2-40B4-BE49-F238E27FC236}">
                <a16:creationId xmlns:a16="http://schemas.microsoft.com/office/drawing/2014/main" id="{CB2C5CED-16C9-4225-8540-3E057C2DC9F5}"/>
              </a:ext>
            </a:extLst>
          </p:cNvPr>
          <p:cNvSpPr/>
          <p:nvPr/>
        </p:nvSpPr>
        <p:spPr>
          <a:xfrm rot="16200000">
            <a:off x="5701989" y="841874"/>
            <a:ext cx="252888" cy="1329548"/>
          </a:xfrm>
          <a:prstGeom prst="rightBracket">
            <a:avLst>
              <a:gd name="adj" fmla="val 26287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0711FEAF-7C66-45D2-9CB7-C0AE4B662709}"/>
              </a:ext>
            </a:extLst>
          </p:cNvPr>
          <p:cNvSpPr/>
          <p:nvPr/>
        </p:nvSpPr>
        <p:spPr>
          <a:xfrm rot="5400000" flipV="1">
            <a:off x="5700003" y="2467835"/>
            <a:ext cx="256859" cy="1329550"/>
          </a:xfrm>
          <a:prstGeom prst="rightBracket">
            <a:avLst>
              <a:gd name="adj" fmla="val 25880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D6056D-B77B-47F6-8757-E3F724AD1FDE}"/>
                  </a:ext>
                </a:extLst>
              </p:cNvPr>
              <p:cNvSpPr/>
              <p:nvPr/>
            </p:nvSpPr>
            <p:spPr>
              <a:xfrm>
                <a:off x="5422860" y="127119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0D6056D-B77B-47F6-8757-E3F724AD1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60" y="1271191"/>
                <a:ext cx="779381" cy="584775"/>
              </a:xfrm>
              <a:prstGeom prst="rect">
                <a:avLst/>
              </a:prstGeom>
              <a:blipFill>
                <a:blip r:embed="rId10"/>
                <a:stretch>
                  <a:fillRect t="-12632" r="-19685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0C3CC3-0038-4D4C-8D43-30F3B45EFF55}"/>
                  </a:ext>
                </a:extLst>
              </p:cNvPr>
              <p:cNvSpPr/>
              <p:nvPr/>
            </p:nvSpPr>
            <p:spPr>
              <a:xfrm>
                <a:off x="5430675" y="2711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0C3CC3-0038-4D4C-8D43-30F3B45EF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75" y="2711792"/>
                <a:ext cx="779381" cy="584775"/>
              </a:xfrm>
              <a:prstGeom prst="rect">
                <a:avLst/>
              </a:prstGeom>
              <a:blipFill>
                <a:blip r:embed="rId11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844D3E-8D55-4C2D-B595-DE2C07C4EE5F}"/>
              </a:ext>
            </a:extLst>
          </p:cNvPr>
          <p:cNvSpPr/>
          <p:nvPr/>
        </p:nvSpPr>
        <p:spPr>
          <a:xfrm>
            <a:off x="6197983" y="2396628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52E32-5CEB-4394-878A-DAECA9EB5A0F}"/>
              </a:ext>
            </a:extLst>
          </p:cNvPr>
          <p:cNvSpPr/>
          <p:nvPr/>
        </p:nvSpPr>
        <p:spPr>
          <a:xfrm>
            <a:off x="6197983" y="235082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F82E5E-7B52-41C9-8195-003563639DEF}"/>
                  </a:ext>
                </a:extLst>
              </p:cNvPr>
              <p:cNvSpPr/>
              <p:nvPr/>
            </p:nvSpPr>
            <p:spPr>
              <a:xfrm>
                <a:off x="1070732" y="3792323"/>
                <a:ext cx="2388795" cy="1153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10</m:t>
                        </m:r>
                      </m:den>
                    </m:f>
                  </m:oMath>
                </a14:m>
                <a:r>
                  <a:rPr lang="en-GB" sz="4400" dirty="0"/>
                  <a:t>  </a:t>
                </a:r>
                <a:r>
                  <a:rPr lang="en-GB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  <a:endParaRPr lang="en-GB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F82E5E-7B52-41C9-8195-003563639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32" y="3792323"/>
                <a:ext cx="2388795" cy="1153586"/>
              </a:xfrm>
              <a:prstGeom prst="rect">
                <a:avLst/>
              </a:prstGeom>
              <a:blipFill>
                <a:blip r:embed="rId12"/>
                <a:stretch>
                  <a:fillRect b="-10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B05B3269-1D1F-49B0-9CFD-5ECE39EFCB8B}"/>
              </a:ext>
            </a:extLst>
          </p:cNvPr>
          <p:cNvSpPr/>
          <p:nvPr/>
        </p:nvSpPr>
        <p:spPr>
          <a:xfrm rot="5400000" flipH="1">
            <a:off x="2130216" y="2945382"/>
            <a:ext cx="252888" cy="1329548"/>
          </a:xfrm>
          <a:prstGeom prst="rightBracket">
            <a:avLst>
              <a:gd name="adj" fmla="val 26287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3F687A8-6C8A-4872-A03B-8F9D31520BD0}"/>
              </a:ext>
            </a:extLst>
          </p:cNvPr>
          <p:cNvSpPr/>
          <p:nvPr/>
        </p:nvSpPr>
        <p:spPr>
          <a:xfrm rot="16200000" flipH="1" flipV="1">
            <a:off x="2128230" y="4617839"/>
            <a:ext cx="256859" cy="1329550"/>
          </a:xfrm>
          <a:prstGeom prst="rightBracket">
            <a:avLst>
              <a:gd name="adj" fmla="val 25880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FBDF7D-442C-469D-BFE8-67309B6244E5}"/>
                  </a:ext>
                </a:extLst>
              </p:cNvPr>
              <p:cNvSpPr/>
              <p:nvPr/>
            </p:nvSpPr>
            <p:spPr>
              <a:xfrm>
                <a:off x="1851087" y="3374699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FBDF7D-442C-469D-BFE8-67309B624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87" y="3374699"/>
                <a:ext cx="792205" cy="584775"/>
              </a:xfrm>
              <a:prstGeom prst="rect">
                <a:avLst/>
              </a:prstGeom>
              <a:blipFill>
                <a:blip r:embed="rId13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20E856-B680-4321-AFE2-B01EAB85FF72}"/>
                  </a:ext>
                </a:extLst>
              </p:cNvPr>
              <p:cNvSpPr/>
              <p:nvPr/>
            </p:nvSpPr>
            <p:spPr>
              <a:xfrm>
                <a:off x="1858902" y="4861796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20E856-B680-4321-AFE2-B01EAB85F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02" y="4861796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265F75-4A7E-4085-950A-D5D29F797CC0}"/>
              </a:ext>
            </a:extLst>
          </p:cNvPr>
          <p:cNvSpPr/>
          <p:nvPr/>
        </p:nvSpPr>
        <p:spPr>
          <a:xfrm>
            <a:off x="1128915" y="4502082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D3253C-60C3-4A60-869E-8FEA208BB187}"/>
              </a:ext>
            </a:extLst>
          </p:cNvPr>
          <p:cNvSpPr/>
          <p:nvPr/>
        </p:nvSpPr>
        <p:spPr>
          <a:xfrm>
            <a:off x="1103584" y="446800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54BB9D-7E5D-4492-A7C9-FF479F8E7997}"/>
                  </a:ext>
                </a:extLst>
              </p:cNvPr>
              <p:cNvSpPr/>
              <p:nvPr/>
            </p:nvSpPr>
            <p:spPr>
              <a:xfrm>
                <a:off x="4928153" y="3789567"/>
                <a:ext cx="2103461" cy="1156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7</m:t>
                        </m:r>
                      </m:den>
                    </m:f>
                  </m:oMath>
                </a14:m>
                <a:r>
                  <a:rPr lang="en-GB" sz="4400" dirty="0"/>
                  <a:t>  </a:t>
                </a:r>
                <a:r>
                  <a:rPr lang="en-GB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  <a:endParaRPr lang="en-GB" sz="4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54BB9D-7E5D-4492-A7C9-FF479F8E7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3" y="3789567"/>
                <a:ext cx="2103461" cy="1156342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ket 25">
            <a:extLst>
              <a:ext uri="{FF2B5EF4-FFF2-40B4-BE49-F238E27FC236}">
                <a16:creationId xmlns:a16="http://schemas.microsoft.com/office/drawing/2014/main" id="{4A23C0DB-DEA0-44DC-9589-D29DB011E6C8}"/>
              </a:ext>
            </a:extLst>
          </p:cNvPr>
          <p:cNvSpPr/>
          <p:nvPr/>
        </p:nvSpPr>
        <p:spPr>
          <a:xfrm rot="16200000">
            <a:off x="5701989" y="2945382"/>
            <a:ext cx="252888" cy="1329548"/>
          </a:xfrm>
          <a:prstGeom prst="rightBracket">
            <a:avLst>
              <a:gd name="adj" fmla="val 26287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15521479-5AC8-4BEC-9DB6-70808B119FB7}"/>
              </a:ext>
            </a:extLst>
          </p:cNvPr>
          <p:cNvSpPr/>
          <p:nvPr/>
        </p:nvSpPr>
        <p:spPr>
          <a:xfrm rot="5400000" flipV="1">
            <a:off x="5700003" y="4586841"/>
            <a:ext cx="256859" cy="1329550"/>
          </a:xfrm>
          <a:prstGeom prst="rightBracket">
            <a:avLst>
              <a:gd name="adj" fmla="val 25880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ED8BE7-E296-4610-BBC7-6738ABCF6E57}"/>
                  </a:ext>
                </a:extLst>
              </p:cNvPr>
              <p:cNvSpPr/>
              <p:nvPr/>
            </p:nvSpPr>
            <p:spPr>
              <a:xfrm>
                <a:off x="5422860" y="3374699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ED8BE7-E296-4610-BBC7-6738ABCF6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860" y="3374699"/>
                <a:ext cx="779381" cy="584775"/>
              </a:xfrm>
              <a:prstGeom prst="rect">
                <a:avLst/>
              </a:prstGeom>
              <a:blipFill>
                <a:blip r:embed="rId16"/>
                <a:stretch>
                  <a:fillRect t="-12500" r="-1968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2D68B2-E56E-49EF-BDE6-731003EA49BE}"/>
                  </a:ext>
                </a:extLst>
              </p:cNvPr>
              <p:cNvSpPr/>
              <p:nvPr/>
            </p:nvSpPr>
            <p:spPr>
              <a:xfrm>
                <a:off x="5430675" y="4830798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2D68B2-E56E-49EF-BDE6-731003EA4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75" y="4830798"/>
                <a:ext cx="779381" cy="584775"/>
              </a:xfrm>
              <a:prstGeom prst="rect">
                <a:avLst/>
              </a:prstGeom>
              <a:blipFill>
                <a:blip r:embed="rId17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08719B-D370-45D9-9940-C47B9BFBAFD4}"/>
              </a:ext>
            </a:extLst>
          </p:cNvPr>
          <p:cNvSpPr/>
          <p:nvPr/>
        </p:nvSpPr>
        <p:spPr>
          <a:xfrm>
            <a:off x="6210056" y="3789160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9D1B92-20EE-4116-9586-8702CA470860}"/>
              </a:ext>
            </a:extLst>
          </p:cNvPr>
          <p:cNvSpPr/>
          <p:nvPr/>
        </p:nvSpPr>
        <p:spPr>
          <a:xfrm>
            <a:off x="6304834" y="376378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7605CC-15D0-4229-BEC1-812E46EEC6A4}"/>
              </a:ext>
            </a:extLst>
          </p:cNvPr>
          <p:cNvSpPr/>
          <p:nvPr/>
        </p:nvSpPr>
        <p:spPr>
          <a:xfrm>
            <a:off x="6197982" y="4506660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93E8F0-8722-495B-BE21-37F7B6E1D1CC}"/>
                  </a:ext>
                </a:extLst>
              </p:cNvPr>
              <p:cNvSpPr/>
              <p:nvPr/>
            </p:nvSpPr>
            <p:spPr>
              <a:xfrm>
                <a:off x="5294124" y="3370586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593E8F0-8722-495B-BE21-37F7B6E1D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124" y="3370586"/>
                <a:ext cx="987771" cy="584775"/>
              </a:xfrm>
              <a:prstGeom prst="rect">
                <a:avLst/>
              </a:prstGeom>
              <a:blipFill>
                <a:blip r:embed="rId18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11715E-D48F-4F89-8575-D04C6C1CA346}"/>
                  </a:ext>
                </a:extLst>
              </p:cNvPr>
              <p:cNvSpPr/>
              <p:nvPr/>
            </p:nvSpPr>
            <p:spPr>
              <a:xfrm>
                <a:off x="5304164" y="4830798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11715E-D48F-4F89-8575-D04C6C1CA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64" y="4830798"/>
                <a:ext cx="987771" cy="584775"/>
              </a:xfrm>
              <a:prstGeom prst="rect">
                <a:avLst/>
              </a:prstGeom>
              <a:blipFill>
                <a:blip r:embed="rId19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C3839A-733F-46B7-AEDC-D498D6B84992}"/>
                  </a:ext>
                </a:extLst>
              </p:cNvPr>
              <p:cNvSpPr/>
              <p:nvPr/>
            </p:nvSpPr>
            <p:spPr>
              <a:xfrm>
                <a:off x="5328208" y="3450465"/>
                <a:ext cx="939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DC3839A-733F-46B7-AEDC-D498D6B8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08" y="3450465"/>
                <a:ext cx="939681" cy="461665"/>
              </a:xfrm>
              <a:prstGeom prst="rect">
                <a:avLst/>
              </a:prstGeom>
              <a:blipFill>
                <a:blip r:embed="rId20"/>
                <a:stretch>
                  <a:fillRect t="-10526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3BCA76-7AD1-4D44-B63C-4704516CB3B6}"/>
                  </a:ext>
                </a:extLst>
              </p:cNvPr>
              <p:cNvSpPr/>
              <p:nvPr/>
            </p:nvSpPr>
            <p:spPr>
              <a:xfrm>
                <a:off x="5335576" y="4900114"/>
                <a:ext cx="9396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100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3BCA76-7AD1-4D44-B63C-4704516CB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76" y="4900114"/>
                <a:ext cx="939681" cy="461665"/>
              </a:xfrm>
              <a:prstGeom prst="rect">
                <a:avLst/>
              </a:prstGeom>
              <a:blipFill>
                <a:blip r:embed="rId21"/>
                <a:stretch>
                  <a:fillRect t="-10526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FD6E77EF-88DE-4A02-95EF-25CC38CBBF0C}"/>
              </a:ext>
            </a:extLst>
          </p:cNvPr>
          <p:cNvSpPr/>
          <p:nvPr/>
        </p:nvSpPr>
        <p:spPr>
          <a:xfrm>
            <a:off x="6167876" y="447205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9538DB-AE5A-4A1E-86CC-10685C2DAD77}"/>
              </a:ext>
            </a:extLst>
          </p:cNvPr>
          <p:cNvSpPr/>
          <p:nvPr/>
        </p:nvSpPr>
        <p:spPr>
          <a:xfrm>
            <a:off x="6183664" y="376597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378AE-C25C-490C-B26A-6703456A8F0B}"/>
              </a:ext>
            </a:extLst>
          </p:cNvPr>
          <p:cNvSpPr/>
          <p:nvPr/>
        </p:nvSpPr>
        <p:spPr>
          <a:xfrm>
            <a:off x="6180157" y="447833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84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6307CC-653A-44A1-9E70-AA2CE1A8E6D7}"/>
              </a:ext>
            </a:extLst>
          </p:cNvPr>
          <p:cNvSpPr/>
          <p:nvPr/>
        </p:nvSpPr>
        <p:spPr>
          <a:xfrm>
            <a:off x="6157757" y="3825342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4B199-C942-4DBE-9CBD-5A67024F49B7}"/>
              </a:ext>
            </a:extLst>
          </p:cNvPr>
          <p:cNvSpPr/>
          <p:nvPr/>
        </p:nvSpPr>
        <p:spPr>
          <a:xfrm>
            <a:off x="6139990" y="4548516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6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/>
      <p:bldP spid="8" grpId="0"/>
      <p:bldP spid="10" grpId="0"/>
      <p:bldP spid="12" grpId="0" animBg="1"/>
      <p:bldP spid="13" grpId="0" animBg="1"/>
      <p:bldP spid="14" grpId="0"/>
      <p:bldP spid="17" grpId="0"/>
      <p:bldP spid="19" grpId="0" animBg="1"/>
      <p:bldP spid="20" grpId="0" animBg="1"/>
      <p:bldP spid="22" grpId="0"/>
      <p:bldP spid="24" grpId="0"/>
      <p:bldP spid="26" grpId="0" animBg="1"/>
      <p:bldP spid="27" grpId="0" animBg="1"/>
      <p:bldP spid="28" grpId="0"/>
      <p:bldP spid="28" grpId="1"/>
      <p:bldP spid="29" grpId="0"/>
      <p:bldP spid="29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9"/>
            <a:ext cx="5587801" cy="810262"/>
          </a:xfrm>
        </p:spPr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Try questions 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1708-511E-430D-B4E0-9F7455855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76703" y="2876844"/>
            <a:ext cx="2884537" cy="2327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BC1991-4441-4157-8BB6-3919781F8C3E}"/>
              </a:ext>
            </a:extLst>
          </p:cNvPr>
          <p:cNvSpPr/>
          <p:nvPr/>
        </p:nvSpPr>
        <p:spPr>
          <a:xfrm>
            <a:off x="1038082" y="2799471"/>
            <a:ext cx="3038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Copy down these fractions and match the equivalent fractions using your ruler.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25075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6FC6C4-FE96-45E7-B0C4-DA1DA562F4B1}"/>
                  </a:ext>
                </a:extLst>
              </p:cNvPr>
              <p:cNvSpPr/>
              <p:nvPr/>
            </p:nvSpPr>
            <p:spPr>
              <a:xfrm>
                <a:off x="2163107" y="2620577"/>
                <a:ext cx="4828566" cy="1156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4</m:t>
                        </m:r>
                      </m:den>
                    </m:f>
                  </m:oMath>
                </a14:m>
                <a:r>
                  <a:rPr lang="en-GB" sz="4400" dirty="0"/>
                  <a:t>  </a:t>
                </a:r>
                <a:r>
                  <a:rPr lang="en-GB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12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8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chemeClr val="tx1"/>
                    </a:solidFill>
                  </a:rPr>
                  <a:t> 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6FC6C4-FE96-45E7-B0C4-DA1DA562F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07" y="2620577"/>
                <a:ext cx="4828566" cy="1156086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1DA366-B93D-44CD-AC38-60A454B35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36" y="633161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E4F7F-3BBE-45EC-B792-D4AA6F690A83}"/>
              </a:ext>
            </a:extLst>
          </p:cNvPr>
          <p:cNvSpPr txBox="1"/>
          <p:nvPr/>
        </p:nvSpPr>
        <p:spPr>
          <a:xfrm>
            <a:off x="5602422" y="7553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id="{BAC5E0AD-6696-4FFA-A459-4231FDD9B8DA}"/>
              </a:ext>
            </a:extLst>
          </p:cNvPr>
          <p:cNvSpPr/>
          <p:nvPr/>
        </p:nvSpPr>
        <p:spPr>
          <a:xfrm rot="5400000" flipH="1">
            <a:off x="5726069" y="1825196"/>
            <a:ext cx="252888" cy="1329548"/>
          </a:xfrm>
          <a:prstGeom prst="rightBracket">
            <a:avLst>
              <a:gd name="adj" fmla="val 26287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677BC91-8353-43FA-BB41-2AA5BDDF2224}"/>
              </a:ext>
            </a:extLst>
          </p:cNvPr>
          <p:cNvSpPr/>
          <p:nvPr/>
        </p:nvSpPr>
        <p:spPr>
          <a:xfrm rot="16200000" flipH="1" flipV="1">
            <a:off x="5057755" y="2718229"/>
            <a:ext cx="207428" cy="2711637"/>
          </a:xfrm>
          <a:prstGeom prst="rightBracket">
            <a:avLst>
              <a:gd name="adj" fmla="val 65363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A69486-D0A2-4BB2-B4D9-02DD82890523}"/>
                  </a:ext>
                </a:extLst>
              </p:cNvPr>
              <p:cNvSpPr/>
              <p:nvPr/>
            </p:nvSpPr>
            <p:spPr>
              <a:xfrm>
                <a:off x="5520150" y="1831644"/>
                <a:ext cx="7617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A69486-D0A2-4BB2-B4D9-02DD82890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150" y="1831644"/>
                <a:ext cx="761747" cy="584775"/>
              </a:xfrm>
              <a:prstGeom prst="rect">
                <a:avLst/>
              </a:prstGeom>
              <a:blipFill>
                <a:blip r:embed="rId7"/>
                <a:stretch>
                  <a:fillRect t="-12500" r="-201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91FF7B-6827-41AE-99A8-4ED7FD3C42CE}"/>
                  </a:ext>
                </a:extLst>
              </p:cNvPr>
              <p:cNvSpPr/>
              <p:nvPr/>
            </p:nvSpPr>
            <p:spPr>
              <a:xfrm>
                <a:off x="4832945" y="410161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91FF7B-6827-41AE-99A8-4ED7FD3C4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45" y="4101612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640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66957-8A5C-4127-95E1-F4B54ADF787B}"/>
              </a:ext>
            </a:extLst>
          </p:cNvPr>
          <p:cNvSpPr/>
          <p:nvPr/>
        </p:nvSpPr>
        <p:spPr>
          <a:xfrm>
            <a:off x="2076975" y="3327170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CAFA1-66C2-4939-B7CA-3F0D88081276}"/>
              </a:ext>
            </a:extLst>
          </p:cNvPr>
          <p:cNvSpPr/>
          <p:nvPr/>
        </p:nvSpPr>
        <p:spPr>
          <a:xfrm>
            <a:off x="2179677" y="330124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0711FEAF-7C66-45D2-9CB7-C0AE4B662709}"/>
              </a:ext>
            </a:extLst>
          </p:cNvPr>
          <p:cNvSpPr/>
          <p:nvPr/>
        </p:nvSpPr>
        <p:spPr>
          <a:xfrm rot="5400000" flipV="1">
            <a:off x="2947147" y="3411233"/>
            <a:ext cx="256859" cy="1329550"/>
          </a:xfrm>
          <a:prstGeom prst="rightBracket">
            <a:avLst>
              <a:gd name="adj" fmla="val 258809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0C3CC3-0038-4D4C-8D43-30F3B45EFF55}"/>
                  </a:ext>
                </a:extLst>
              </p:cNvPr>
              <p:cNvSpPr/>
              <p:nvPr/>
            </p:nvSpPr>
            <p:spPr>
              <a:xfrm>
                <a:off x="2685885" y="410560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0C3CC3-0038-4D4C-8D43-30F3B45EF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85" y="4105601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500" r="-1968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844D3E-8D55-4C2D-B595-DE2C07C4EE5F}"/>
              </a:ext>
            </a:extLst>
          </p:cNvPr>
          <p:cNvSpPr/>
          <p:nvPr/>
        </p:nvSpPr>
        <p:spPr>
          <a:xfrm>
            <a:off x="3412258" y="2639171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52E32-5CEB-4394-878A-DAECA9EB5A0F}"/>
              </a:ext>
            </a:extLst>
          </p:cNvPr>
          <p:cNvSpPr/>
          <p:nvPr/>
        </p:nvSpPr>
        <p:spPr>
          <a:xfrm>
            <a:off x="3412258" y="25933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B05B3269-1D1F-49B0-9CFD-5ECE39EFCB8B}"/>
              </a:ext>
            </a:extLst>
          </p:cNvPr>
          <p:cNvSpPr/>
          <p:nvPr/>
        </p:nvSpPr>
        <p:spPr>
          <a:xfrm rot="5400000" flipH="1">
            <a:off x="4337601" y="430530"/>
            <a:ext cx="252888" cy="4106485"/>
          </a:xfrm>
          <a:prstGeom prst="rightBracket">
            <a:avLst>
              <a:gd name="adj" fmla="val 811918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3F687A8-6C8A-4872-A03B-8F9D31520BD0}"/>
              </a:ext>
            </a:extLst>
          </p:cNvPr>
          <p:cNvSpPr/>
          <p:nvPr/>
        </p:nvSpPr>
        <p:spPr>
          <a:xfrm rot="16200000">
            <a:off x="3656545" y="1085218"/>
            <a:ext cx="285453" cy="2776938"/>
          </a:xfrm>
          <a:prstGeom prst="rightBracket">
            <a:avLst>
              <a:gd name="adj" fmla="val 481413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FBDF7D-442C-469D-BFE8-67309B6244E5}"/>
                  </a:ext>
                </a:extLst>
              </p:cNvPr>
              <p:cNvSpPr/>
              <p:nvPr/>
            </p:nvSpPr>
            <p:spPr>
              <a:xfrm>
                <a:off x="4097095" y="1848792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FBDF7D-442C-469D-BFE8-67309B624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95" y="1848792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20E856-B680-4321-AFE2-B01EAB85FF72}"/>
                  </a:ext>
                </a:extLst>
              </p:cNvPr>
              <p:cNvSpPr/>
              <p:nvPr/>
            </p:nvSpPr>
            <p:spPr>
              <a:xfrm>
                <a:off x="3328209" y="1831644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20E856-B680-4321-AFE2-B01EAB85F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209" y="1831644"/>
                <a:ext cx="792205" cy="584775"/>
              </a:xfrm>
              <a:prstGeom prst="rect">
                <a:avLst/>
              </a:prstGeom>
              <a:blipFill>
                <a:blip r:embed="rId11"/>
                <a:stretch>
                  <a:fillRect t="-12500" r="-1692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9EA09AC-8DD4-40B0-9594-A20600F493BF}"/>
              </a:ext>
            </a:extLst>
          </p:cNvPr>
          <p:cNvSpPr/>
          <p:nvPr/>
        </p:nvSpPr>
        <p:spPr>
          <a:xfrm>
            <a:off x="4910582" y="3327170"/>
            <a:ext cx="624109" cy="5781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EE826C-50C4-4830-BB80-201D79525DA2}"/>
              </a:ext>
            </a:extLst>
          </p:cNvPr>
          <p:cNvSpPr/>
          <p:nvPr/>
        </p:nvSpPr>
        <p:spPr>
          <a:xfrm>
            <a:off x="4889300" y="3301247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9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10" grpId="0"/>
      <p:bldP spid="13" grpId="0" animBg="1"/>
      <p:bldP spid="13" grpId="1" animBg="1"/>
      <p:bldP spid="15" grpId="0" build="allAtOnce"/>
      <p:bldP spid="17" grpId="0"/>
      <p:bldP spid="19" grpId="0" animBg="1"/>
      <p:bldP spid="19" grpId="1" animBg="1"/>
      <p:bldP spid="20" grpId="0" animBg="1"/>
      <p:bldP spid="21" grpId="0" build="allAtOnce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77A737-F28A-4FF5-8AF0-0FC6D5379ABA}"/>
              </a:ext>
            </a:extLst>
          </p:cNvPr>
          <p:cNvSpPr/>
          <p:nvPr/>
        </p:nvSpPr>
        <p:spPr>
          <a:xfrm>
            <a:off x="696351" y="362635"/>
            <a:ext cx="7758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Stick the chart in your book and then complete the questions below.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3E616-1EFB-4478-B3ED-0DBC90D400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8" r="946" b="79799"/>
          <a:stretch/>
        </p:blipFill>
        <p:spPr bwMode="auto">
          <a:xfrm>
            <a:off x="696350" y="1688124"/>
            <a:ext cx="6703255" cy="1631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38AB9A-A637-4419-BC2C-C6F99AD1F5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7"/>
          <a:stretch/>
        </p:blipFill>
        <p:spPr bwMode="auto">
          <a:xfrm>
            <a:off x="372501" y="3499338"/>
            <a:ext cx="4410514" cy="1452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DD469-2578-44D7-8C36-CF2949D6C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54" y="3538025"/>
            <a:ext cx="5852770" cy="35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2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53EAA-5568-4226-898D-14911EDA8200}"/>
              </a:ext>
            </a:extLst>
          </p:cNvPr>
          <p:cNvSpPr txBox="1"/>
          <p:nvPr/>
        </p:nvSpPr>
        <p:spPr>
          <a:xfrm>
            <a:off x="844062" y="1392702"/>
            <a:ext cx="8018584" cy="33239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9.2.22</a:t>
            </a:r>
          </a:p>
          <a:p>
            <a:endParaRPr lang="en-GB" sz="24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 L.O. – I understand the relationship between equivalent fractions</a:t>
            </a:r>
            <a:r>
              <a:rPr lang="en-GB" u="sng" dirty="0"/>
              <a:t>.</a:t>
            </a:r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600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12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3)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001451"/>
              </a:xfrm>
              <a:prstGeom prst="rect">
                <a:avLst/>
              </a:prstGeom>
              <a:blipFill>
                <a:blip r:embed="rId4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EE97DF-7E65-478B-9A3E-8C7D340B5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619" y="3169841"/>
            <a:ext cx="3556861" cy="2891498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3425688-3AF0-44E8-8544-78228F342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94602"/>
              </p:ext>
            </p:extLst>
          </p:nvPr>
        </p:nvGraphicFramePr>
        <p:xfrm>
          <a:off x="4223288" y="338278"/>
          <a:ext cx="3185526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2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940346810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847494437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763264218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8163967-AE62-4D6A-B17C-8518DF91A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3304"/>
              </p:ext>
            </p:extLst>
          </p:nvPr>
        </p:nvGraphicFramePr>
        <p:xfrm>
          <a:off x="4223288" y="902032"/>
          <a:ext cx="3185524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5524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31BD011-1F35-4F16-9F12-EF5A44AD8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1224"/>
              </p:ext>
            </p:extLst>
          </p:nvPr>
        </p:nvGraphicFramePr>
        <p:xfrm>
          <a:off x="3519641" y="2086495"/>
          <a:ext cx="4325324" cy="51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44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2687249223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265910567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2612396323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3390394069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824063564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2110702471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3849544191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788012139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1791745919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2400178015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053524439"/>
                    </a:ext>
                  </a:extLst>
                </a:gridCol>
              </a:tblGrid>
              <a:tr h="2559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255920"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BB2147B-288C-443C-A8D2-F2B5A89D8CE9}"/>
              </a:ext>
            </a:extLst>
          </p:cNvPr>
          <p:cNvSpPr txBox="1"/>
          <p:nvPr/>
        </p:nvSpPr>
        <p:spPr>
          <a:xfrm>
            <a:off x="3297448" y="1562188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B503EA-F35A-499D-A0FC-855A1A736A0A}"/>
              </a:ext>
            </a:extLst>
          </p:cNvPr>
          <p:cNvSpPr txBox="1"/>
          <p:nvPr/>
        </p:nvSpPr>
        <p:spPr>
          <a:xfrm>
            <a:off x="7622772" y="157435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A94D09F-CB4C-4886-AB73-30538A00BB80}"/>
              </a:ext>
            </a:extLst>
          </p:cNvPr>
          <p:cNvSpPr/>
          <p:nvPr/>
        </p:nvSpPr>
        <p:spPr>
          <a:xfrm>
            <a:off x="1941953" y="306900"/>
            <a:ext cx="484214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F101FA7-5AEA-4B89-B870-B549932DFECB}"/>
              </a:ext>
            </a:extLst>
          </p:cNvPr>
          <p:cNvSpPr/>
          <p:nvPr/>
        </p:nvSpPr>
        <p:spPr>
          <a:xfrm>
            <a:off x="2102045" y="1835457"/>
            <a:ext cx="340748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06F6B3-F529-438D-9735-D049EB653FB7}"/>
              </a:ext>
            </a:extLst>
          </p:cNvPr>
          <p:cNvSpPr/>
          <p:nvPr/>
        </p:nvSpPr>
        <p:spPr>
          <a:xfrm>
            <a:off x="1279085" y="3335501"/>
            <a:ext cx="391774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354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600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12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3)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den>
                    </m:f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001451"/>
              </a:xfrm>
              <a:prstGeom prst="rect">
                <a:avLst/>
              </a:prstGeom>
              <a:blipFill>
                <a:blip r:embed="rId5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EE97DF-7E65-478B-9A3E-8C7D340B5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619" y="3169841"/>
            <a:ext cx="3556861" cy="2891498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3425688-3AF0-44E8-8544-78228F342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80615"/>
              </p:ext>
            </p:extLst>
          </p:nvPr>
        </p:nvGraphicFramePr>
        <p:xfrm>
          <a:off x="4223288" y="338278"/>
          <a:ext cx="3185526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2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940346810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847494437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763264218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8163967-AE62-4D6A-B17C-8518DF91A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16437"/>
              </p:ext>
            </p:extLst>
          </p:nvPr>
        </p:nvGraphicFramePr>
        <p:xfrm>
          <a:off x="4223288" y="902032"/>
          <a:ext cx="3185524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5524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31BD011-1F35-4F16-9F12-EF5A44AD8A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9641" y="2086495"/>
          <a:ext cx="4325324" cy="51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44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2687249223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265910567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2612396323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3390394069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824063564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2110702471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3849544191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788012139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1791745919"/>
                    </a:ext>
                  </a:extLst>
                </a:gridCol>
                <a:gridCol w="360443">
                  <a:extLst>
                    <a:ext uri="{9D8B030D-6E8A-4147-A177-3AD203B41FA5}">
                      <a16:colId xmlns:a16="http://schemas.microsoft.com/office/drawing/2014/main" val="2400178015"/>
                    </a:ext>
                  </a:extLst>
                </a:gridCol>
                <a:gridCol w="360444">
                  <a:extLst>
                    <a:ext uri="{9D8B030D-6E8A-4147-A177-3AD203B41FA5}">
                      <a16:colId xmlns:a16="http://schemas.microsoft.com/office/drawing/2014/main" val="3053524439"/>
                    </a:ext>
                  </a:extLst>
                </a:gridCol>
              </a:tblGrid>
              <a:tr h="25592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255920"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BB2147B-288C-443C-A8D2-F2B5A89D8CE9}"/>
              </a:ext>
            </a:extLst>
          </p:cNvPr>
          <p:cNvSpPr txBox="1"/>
          <p:nvPr/>
        </p:nvSpPr>
        <p:spPr>
          <a:xfrm>
            <a:off x="3297448" y="1562188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B503EA-F35A-499D-A0FC-855A1A736A0A}"/>
              </a:ext>
            </a:extLst>
          </p:cNvPr>
          <p:cNvSpPr txBox="1"/>
          <p:nvPr/>
        </p:nvSpPr>
        <p:spPr>
          <a:xfrm>
            <a:off x="7622772" y="157435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A94D09F-CB4C-4886-AB73-30538A00BB80}"/>
              </a:ext>
            </a:extLst>
          </p:cNvPr>
          <p:cNvSpPr/>
          <p:nvPr/>
        </p:nvSpPr>
        <p:spPr>
          <a:xfrm>
            <a:off x="1941953" y="306900"/>
            <a:ext cx="484214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F101FA7-5AEA-4B89-B870-B549932DFECB}"/>
              </a:ext>
            </a:extLst>
          </p:cNvPr>
          <p:cNvSpPr/>
          <p:nvPr/>
        </p:nvSpPr>
        <p:spPr>
          <a:xfrm>
            <a:off x="2102045" y="1835457"/>
            <a:ext cx="340748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06F6B3-F529-438D-9735-D049EB653FB7}"/>
              </a:ext>
            </a:extLst>
          </p:cNvPr>
          <p:cNvSpPr/>
          <p:nvPr/>
        </p:nvSpPr>
        <p:spPr>
          <a:xfrm>
            <a:off x="1279085" y="3335501"/>
            <a:ext cx="391774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A14435-6112-497E-8BB8-8F7F20404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52373"/>
              </p:ext>
            </p:extLst>
          </p:nvPr>
        </p:nvGraphicFramePr>
        <p:xfrm>
          <a:off x="4223288" y="338278"/>
          <a:ext cx="3185526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2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940346810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847494437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763264218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01D3DED-D163-4120-8938-62D0F92D8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02126"/>
              </p:ext>
            </p:extLst>
          </p:nvPr>
        </p:nvGraphicFramePr>
        <p:xfrm>
          <a:off x="4223288" y="902032"/>
          <a:ext cx="3185532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46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73771859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940346810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3855809447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420625121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847494437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1790900649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481380926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2763264218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3132270879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13B8F7-4F02-4F62-9716-5B84D37EB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53539"/>
              </p:ext>
            </p:extLst>
          </p:nvPr>
        </p:nvGraphicFramePr>
        <p:xfrm>
          <a:off x="4223288" y="902032"/>
          <a:ext cx="3185532" cy="44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46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73771859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940346810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3855809447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420625121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847494437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1790900649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481380926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2763264218"/>
                    </a:ext>
                  </a:extLst>
                </a:gridCol>
                <a:gridCol w="265461">
                  <a:extLst>
                    <a:ext uri="{9D8B030D-6E8A-4147-A177-3AD203B41FA5}">
                      <a16:colId xmlns:a16="http://schemas.microsoft.com/office/drawing/2014/main" val="3132270879"/>
                    </a:ext>
                  </a:extLst>
                </a:gridCol>
              </a:tblGrid>
              <a:tr h="4453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38E7A2B-7138-4EC3-9448-5B07A841CF4A}"/>
              </a:ext>
            </a:extLst>
          </p:cNvPr>
          <p:cNvSpPr/>
          <p:nvPr/>
        </p:nvSpPr>
        <p:spPr>
          <a:xfrm>
            <a:off x="1874598" y="21543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00734E-671E-476E-9420-578AA2F20CE1}"/>
                  </a:ext>
                </a:extLst>
              </p:cNvPr>
              <p:cNvSpPr/>
              <p:nvPr/>
            </p:nvSpPr>
            <p:spPr>
              <a:xfrm>
                <a:off x="6545924" y="1562188"/>
                <a:ext cx="471604" cy="525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/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00734E-671E-476E-9420-578AA2F20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24" y="1562188"/>
                <a:ext cx="471604" cy="525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0E08DA-81E2-4D5F-8154-2585271AD765}"/>
                  </a:ext>
                </a:extLst>
              </p:cNvPr>
              <p:cNvSpPr/>
              <p:nvPr/>
            </p:nvSpPr>
            <p:spPr>
              <a:xfrm>
                <a:off x="6612428" y="2570395"/>
                <a:ext cx="354584" cy="526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0" i="0" smtClean="0"/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0E08DA-81E2-4D5F-8154-2585271AD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428" y="2570395"/>
                <a:ext cx="354584" cy="5261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29CF079-4FBC-486C-AD09-DEC1F2F5D326}"/>
              </a:ext>
            </a:extLst>
          </p:cNvPr>
          <p:cNvSpPr/>
          <p:nvPr/>
        </p:nvSpPr>
        <p:spPr>
          <a:xfrm>
            <a:off x="2083977" y="175764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F8370-83CC-44F1-8944-F6D21C3E757A}"/>
              </a:ext>
            </a:extLst>
          </p:cNvPr>
          <p:cNvSpPr/>
          <p:nvPr/>
        </p:nvSpPr>
        <p:spPr>
          <a:xfrm>
            <a:off x="4037619" y="3730208"/>
            <a:ext cx="2354868" cy="218337"/>
          </a:xfrm>
          <a:prstGeom prst="rect">
            <a:avLst/>
          </a:prstGeom>
          <a:solidFill>
            <a:srgbClr val="4472C4">
              <a:alpha val="3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0974D5-3685-4514-8CFE-2F70DA9BDF19}"/>
              </a:ext>
            </a:extLst>
          </p:cNvPr>
          <p:cNvSpPr/>
          <p:nvPr/>
        </p:nvSpPr>
        <p:spPr>
          <a:xfrm>
            <a:off x="4037619" y="5110121"/>
            <a:ext cx="2354868" cy="218337"/>
          </a:xfrm>
          <a:prstGeom prst="rect">
            <a:avLst/>
          </a:prstGeom>
          <a:solidFill>
            <a:srgbClr val="4472C4">
              <a:alpha val="3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B0364-15A0-4DF9-B315-ED5B4B436D59}"/>
              </a:ext>
            </a:extLst>
          </p:cNvPr>
          <p:cNvSpPr/>
          <p:nvPr/>
        </p:nvSpPr>
        <p:spPr>
          <a:xfrm>
            <a:off x="1298322" y="324877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CA6811-0F20-4EB6-BC10-CDF59EE2AE74}"/>
              </a:ext>
            </a:extLst>
          </p:cNvPr>
          <p:cNvCxnSpPr>
            <a:cxnSpLocks/>
          </p:cNvCxnSpPr>
          <p:nvPr/>
        </p:nvCxnSpPr>
        <p:spPr>
          <a:xfrm>
            <a:off x="6392487" y="3730208"/>
            <a:ext cx="0" cy="158993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2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9" grpId="0"/>
      <p:bldP spid="4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A4E33-97BB-48B9-A137-3FB9C9B1D580}"/>
              </a:ext>
            </a:extLst>
          </p:cNvPr>
          <p:cNvSpPr txBox="1"/>
          <p:nvPr/>
        </p:nvSpPr>
        <p:spPr>
          <a:xfrm>
            <a:off x="506437" y="1350498"/>
            <a:ext cx="8159261" cy="37842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8" name="Picture 4" descr="I love math lettering quote hand drawn Royalty Free Vector">
            <a:extLst>
              <a:ext uri="{FF2B5EF4-FFF2-40B4-BE49-F238E27FC236}">
                <a16:creationId xmlns:a16="http://schemas.microsoft.com/office/drawing/2014/main" id="{9A344DE4-8FBB-456C-A8FA-F5961690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28" y="-168480"/>
            <a:ext cx="4117535" cy="44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 Groovy Math Quotes to Post in Your Classroom — Mashup Math">
            <a:extLst>
              <a:ext uri="{FF2B5EF4-FFF2-40B4-BE49-F238E27FC236}">
                <a16:creationId xmlns:a16="http://schemas.microsoft.com/office/drawing/2014/main" id="{3736601F-23CF-4959-8EA5-5CFD3358F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2" y="1516160"/>
            <a:ext cx="3883342" cy="48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E5C82B-ACA6-4431-A126-82A0992193DB}"/>
                  </a:ext>
                </a:extLst>
              </p:cNvPr>
              <p:cNvSpPr/>
              <p:nvPr/>
            </p:nvSpPr>
            <p:spPr>
              <a:xfrm>
                <a:off x="3789030" y="285769"/>
                <a:ext cx="1309974" cy="96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E5C82B-ACA6-4431-A126-82A099219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30" y="285769"/>
                <a:ext cx="1309974" cy="962892"/>
              </a:xfrm>
              <a:prstGeom prst="rect">
                <a:avLst/>
              </a:prstGeom>
              <a:blipFill>
                <a:blip r:embed="rId5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0B51B5-02EA-40CA-BF1C-2B1B0CB503D4}"/>
              </a:ext>
            </a:extLst>
          </p:cNvPr>
          <p:cNvSpPr/>
          <p:nvPr/>
        </p:nvSpPr>
        <p:spPr>
          <a:xfrm>
            <a:off x="4579435" y="348448"/>
            <a:ext cx="379141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91E16B-CC3E-4497-B0B6-57580E957A40}"/>
              </a:ext>
            </a:extLst>
          </p:cNvPr>
          <p:cNvSpPr/>
          <p:nvPr/>
        </p:nvSpPr>
        <p:spPr>
          <a:xfrm>
            <a:off x="4568290" y="22351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198F33-01FB-411A-B785-A50F06E8166D}"/>
                  </a:ext>
                </a:extLst>
              </p:cNvPr>
              <p:cNvSpPr/>
              <p:nvPr/>
            </p:nvSpPr>
            <p:spPr>
              <a:xfrm>
                <a:off x="3789030" y="2802229"/>
                <a:ext cx="1309974" cy="96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3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198F33-01FB-411A-B785-A50F06E81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30" y="2802229"/>
                <a:ext cx="1309974" cy="962892"/>
              </a:xfrm>
              <a:prstGeom prst="rect">
                <a:avLst/>
              </a:prstGeom>
              <a:blipFill>
                <a:blip r:embed="rId6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CEFAC8-9778-401B-ACF1-47E7AFE9FBFE}"/>
              </a:ext>
            </a:extLst>
          </p:cNvPr>
          <p:cNvSpPr/>
          <p:nvPr/>
        </p:nvSpPr>
        <p:spPr>
          <a:xfrm>
            <a:off x="4592985" y="2864908"/>
            <a:ext cx="379141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47F4-4017-4ECB-81E7-DFAD427BD14F}"/>
              </a:ext>
            </a:extLst>
          </p:cNvPr>
          <p:cNvSpPr/>
          <p:nvPr/>
        </p:nvSpPr>
        <p:spPr>
          <a:xfrm>
            <a:off x="4581840" y="273997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6DEF20-3F3D-424A-97E2-EEEA76C01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19940"/>
              </p:ext>
            </p:extLst>
          </p:nvPr>
        </p:nvGraphicFramePr>
        <p:xfrm>
          <a:off x="1085385" y="1441613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BFEF58-1E5E-4C0B-89E5-ADA24A0C7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87699"/>
              </p:ext>
            </p:extLst>
          </p:nvPr>
        </p:nvGraphicFramePr>
        <p:xfrm>
          <a:off x="4592985" y="1442497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20256D-C76B-4FA0-903A-5815ABEA7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32755"/>
              </p:ext>
            </p:extLst>
          </p:nvPr>
        </p:nvGraphicFramePr>
        <p:xfrm>
          <a:off x="1085385" y="3980374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2991853-9A58-4CC0-B67F-33EABA2A5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73114"/>
              </p:ext>
            </p:extLst>
          </p:nvPr>
        </p:nvGraphicFramePr>
        <p:xfrm>
          <a:off x="4592985" y="3981258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78114B9-7EB7-487B-9C30-854A9EC55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3196"/>
              </p:ext>
            </p:extLst>
          </p:nvPr>
        </p:nvGraphicFramePr>
        <p:xfrm>
          <a:off x="1085383" y="1441613"/>
          <a:ext cx="3185526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2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140008770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341282124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530921">
                  <a:extLst>
                    <a:ext uri="{9D8B030D-6E8A-4147-A177-3AD203B41FA5}">
                      <a16:colId xmlns:a16="http://schemas.microsoft.com/office/drawing/2014/main" val="717408698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55FE77AA-8BCF-46F5-B2A3-F5A98B500224}"/>
              </a:ext>
            </a:extLst>
          </p:cNvPr>
          <p:cNvSpPr/>
          <p:nvPr/>
        </p:nvSpPr>
        <p:spPr>
          <a:xfrm>
            <a:off x="3789030" y="834171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F0B66B-2947-4F8F-9FEB-833A4C60D74D}"/>
              </a:ext>
            </a:extLst>
          </p:cNvPr>
          <p:cNvSpPr/>
          <p:nvPr/>
        </p:nvSpPr>
        <p:spPr>
          <a:xfrm>
            <a:off x="4559653" y="837539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545BAA8-67A4-4B9F-86BE-5E69D24F7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37097"/>
              </p:ext>
            </p:extLst>
          </p:nvPr>
        </p:nvGraphicFramePr>
        <p:xfrm>
          <a:off x="4592985" y="1442497"/>
          <a:ext cx="3185524" cy="12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602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  <a:tr h="6029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87647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7E0A8C9-E1C8-4242-8A33-4474EE726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0862" y="2889152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B22AE1-E222-4378-83EB-DC331A70FE94}"/>
              </a:ext>
            </a:extLst>
          </p:cNvPr>
          <p:cNvSpPr txBox="1"/>
          <p:nvPr/>
        </p:nvSpPr>
        <p:spPr>
          <a:xfrm>
            <a:off x="5669248" y="301135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13C12C-8784-4DEF-B527-F4E22BD64E8F}"/>
              </a:ext>
            </a:extLst>
          </p:cNvPr>
          <p:cNvSpPr/>
          <p:nvPr/>
        </p:nvSpPr>
        <p:spPr>
          <a:xfrm>
            <a:off x="3770445" y="3343049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78BAE7-501A-48D4-A374-FB3C9BC62F7B}"/>
              </a:ext>
            </a:extLst>
          </p:cNvPr>
          <p:cNvSpPr/>
          <p:nvPr/>
        </p:nvSpPr>
        <p:spPr>
          <a:xfrm>
            <a:off x="4541068" y="3346417"/>
            <a:ext cx="418704" cy="41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82F09B4-1B27-41A8-91C6-9EA6CC9C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182574"/>
              </p:ext>
            </p:extLst>
          </p:nvPr>
        </p:nvGraphicFramePr>
        <p:xfrm>
          <a:off x="1085385" y="3980374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94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303515769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3916172425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353948">
                  <a:extLst>
                    <a:ext uri="{9D8B030D-6E8A-4147-A177-3AD203B41FA5}">
                      <a16:colId xmlns:a16="http://schemas.microsoft.com/office/drawing/2014/main" val="919944638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523211506"/>
                    </a:ext>
                  </a:extLst>
                </a:gridCol>
                <a:gridCol w="34817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  <a:gridCol w="359723">
                  <a:extLst>
                    <a:ext uri="{9D8B030D-6E8A-4147-A177-3AD203B41FA5}">
                      <a16:colId xmlns:a16="http://schemas.microsoft.com/office/drawing/2014/main" val="1598927841"/>
                    </a:ext>
                  </a:extLst>
                </a:gridCol>
                <a:gridCol w="353947">
                  <a:extLst>
                    <a:ext uri="{9D8B030D-6E8A-4147-A177-3AD203B41FA5}">
                      <a16:colId xmlns:a16="http://schemas.microsoft.com/office/drawing/2014/main" val="583687641"/>
                    </a:ext>
                  </a:extLst>
                </a:gridCol>
              </a:tblGrid>
              <a:tr h="12058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3339255-3AA2-449C-BA2B-901581434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48781"/>
              </p:ext>
            </p:extLst>
          </p:nvPr>
        </p:nvGraphicFramePr>
        <p:xfrm>
          <a:off x="4592985" y="3981258"/>
          <a:ext cx="3185524" cy="1205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41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1061842">
                  <a:extLst>
                    <a:ext uri="{9D8B030D-6E8A-4147-A177-3AD203B41FA5}">
                      <a16:colId xmlns:a16="http://schemas.microsoft.com/office/drawing/2014/main" val="2538789714"/>
                    </a:ext>
                  </a:extLst>
                </a:gridCol>
                <a:gridCol w="1061841">
                  <a:extLst>
                    <a:ext uri="{9D8B030D-6E8A-4147-A177-3AD203B41FA5}">
                      <a16:colId xmlns:a16="http://schemas.microsoft.com/office/drawing/2014/main" val="1442535061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  <a:tr h="4019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13617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0438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1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3" grpId="0" animBg="1"/>
      <p:bldP spid="13" grpId="1" animBg="1"/>
      <p:bldP spid="14" grpId="0" animBg="1"/>
      <p:bldP spid="14" grpId="1" animBg="1"/>
      <p:bldP spid="17" grpId="0"/>
      <p:bldP spid="17" grpId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82" y="1989208"/>
            <a:ext cx="5703912" cy="1710595"/>
          </a:xfrm>
        </p:spPr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Have a go at questions 1 and 2 on the worksheet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DB9DD-FC36-4EDA-8FEA-C57155AB22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02" y="3699803"/>
            <a:ext cx="4944522" cy="1502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CB4C3-585E-4CE6-9269-823904788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02" y="5877583"/>
            <a:ext cx="4944522" cy="8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C1933BD-3869-4A69-B77B-225301A7A8C1}"/>
              </a:ext>
            </a:extLst>
          </p:cNvPr>
          <p:cNvSpPr txBox="1"/>
          <p:nvPr/>
        </p:nvSpPr>
        <p:spPr>
          <a:xfrm>
            <a:off x="695550" y="334776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the different representations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find the equivalent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AF7238-68AD-4FFE-B836-F1AF39D95C9C}"/>
                  </a:ext>
                </a:extLst>
              </p:cNvPr>
              <p:cNvSpPr/>
              <p:nvPr/>
            </p:nvSpPr>
            <p:spPr>
              <a:xfrm>
                <a:off x="6174560" y="335999"/>
                <a:ext cx="1544012" cy="962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5</m:t>
                        </m:r>
                      </m:den>
                    </m:f>
                  </m:oMath>
                </a14:m>
                <a:r>
                  <a:rPr lang="en-GB" sz="3600" dirty="0"/>
                  <a:t>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  <a:endParaRPr lang="en-GB" sz="3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2AF7238-68AD-4FFE-B836-F1AF39D95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60" y="335999"/>
                <a:ext cx="1544012" cy="962956"/>
              </a:xfrm>
              <a:prstGeom prst="rect">
                <a:avLst/>
              </a:prstGeom>
              <a:blipFill>
                <a:blip r:embed="rId5"/>
                <a:stretch>
                  <a:fillRect b="-9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461243-0FF7-4AA8-AE0D-8A4998A9A092}"/>
              </a:ext>
            </a:extLst>
          </p:cNvPr>
          <p:cNvSpPr/>
          <p:nvPr/>
        </p:nvSpPr>
        <p:spPr>
          <a:xfrm>
            <a:off x="7039804" y="366282"/>
            <a:ext cx="484214" cy="4113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B6703A-39D5-4D1B-B2F2-AE7F482909FE}"/>
              </a:ext>
            </a:extLst>
          </p:cNvPr>
          <p:cNvSpPr/>
          <p:nvPr/>
        </p:nvSpPr>
        <p:spPr>
          <a:xfrm>
            <a:off x="7071621" y="24878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2206ED2-5FA4-4972-A692-2D3A264C1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547" y="1481350"/>
            <a:ext cx="747045" cy="7470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95C3288-D149-4945-8773-380112658483}"/>
              </a:ext>
            </a:extLst>
          </p:cNvPr>
          <p:cNvSpPr txBox="1"/>
          <p:nvPr/>
        </p:nvSpPr>
        <p:spPr>
          <a:xfrm>
            <a:off x="5493933" y="16035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9C1F8FB8-2425-48EB-B5FC-FDAEBA10A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25454"/>
              </p:ext>
            </p:extLst>
          </p:nvPr>
        </p:nvGraphicFramePr>
        <p:xfrm>
          <a:off x="860758" y="1667342"/>
          <a:ext cx="3185524" cy="795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1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4042967826"/>
                    </a:ext>
                  </a:extLst>
                </a:gridCol>
                <a:gridCol w="637104">
                  <a:extLst>
                    <a:ext uri="{9D8B030D-6E8A-4147-A177-3AD203B41FA5}">
                      <a16:colId xmlns:a16="http://schemas.microsoft.com/office/drawing/2014/main" val="1238245952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125439102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3252800113"/>
                    </a:ext>
                  </a:extLst>
                </a:gridCol>
              </a:tblGrid>
              <a:tr h="7959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2185F409-51FD-409A-B4D7-D102E81E3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74" y="4573728"/>
            <a:ext cx="3644997" cy="687919"/>
          </a:xfrm>
          <a:prstGeom prst="rect">
            <a:avLst/>
          </a:prstGeom>
        </p:spPr>
      </p:pic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FC9CEFE0-533F-42E7-8956-39A8C17AD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257606"/>
              </p:ext>
            </p:extLst>
          </p:nvPr>
        </p:nvGraphicFramePr>
        <p:xfrm>
          <a:off x="1164995" y="2770389"/>
          <a:ext cx="2633754" cy="17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3" name="Picture 62">
            <a:extLst>
              <a:ext uri="{FF2B5EF4-FFF2-40B4-BE49-F238E27FC236}">
                <a16:creationId xmlns:a16="http://schemas.microsoft.com/office/drawing/2014/main" id="{5F45C8B7-E4B3-4E63-8C4A-F82A034113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332" y="2338889"/>
            <a:ext cx="3761692" cy="3058013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B2E2A55D-2E44-414A-8DCC-FAEDBFDB4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07860"/>
              </p:ext>
            </p:extLst>
          </p:nvPr>
        </p:nvGraphicFramePr>
        <p:xfrm>
          <a:off x="860758" y="1667342"/>
          <a:ext cx="3185524" cy="795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1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4042967826"/>
                    </a:ext>
                  </a:extLst>
                </a:gridCol>
                <a:gridCol w="637104">
                  <a:extLst>
                    <a:ext uri="{9D8B030D-6E8A-4147-A177-3AD203B41FA5}">
                      <a16:colId xmlns:a16="http://schemas.microsoft.com/office/drawing/2014/main" val="1238245952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125439102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3252800113"/>
                    </a:ext>
                  </a:extLst>
                </a:gridCol>
              </a:tblGrid>
              <a:tr h="7959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15895B6E-155E-4B8B-915D-769464B32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81147"/>
              </p:ext>
            </p:extLst>
          </p:nvPr>
        </p:nvGraphicFramePr>
        <p:xfrm>
          <a:off x="860758" y="1667341"/>
          <a:ext cx="3185524" cy="795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1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4042967826"/>
                    </a:ext>
                  </a:extLst>
                </a:gridCol>
                <a:gridCol w="637104">
                  <a:extLst>
                    <a:ext uri="{9D8B030D-6E8A-4147-A177-3AD203B41FA5}">
                      <a16:colId xmlns:a16="http://schemas.microsoft.com/office/drawing/2014/main" val="1238245952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1254391028"/>
                    </a:ext>
                  </a:extLst>
                </a:gridCol>
                <a:gridCol w="637105">
                  <a:extLst>
                    <a:ext uri="{9D8B030D-6E8A-4147-A177-3AD203B41FA5}">
                      <a16:colId xmlns:a16="http://schemas.microsoft.com/office/drawing/2014/main" val="3252800113"/>
                    </a:ext>
                  </a:extLst>
                </a:gridCol>
              </a:tblGrid>
              <a:tr h="3979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  <a:tr h="3979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654619"/>
                  </a:ext>
                </a:extLst>
              </a:tr>
            </a:tbl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2C94BBA7-EA91-4A19-9589-0E217FFA3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800248"/>
              </p:ext>
            </p:extLst>
          </p:nvPr>
        </p:nvGraphicFramePr>
        <p:xfrm>
          <a:off x="1164995" y="2770389"/>
          <a:ext cx="2633754" cy="17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45DBDA-0A82-4010-B253-6E128B438990}"/>
                  </a:ext>
                </a:extLst>
              </p:cNvPr>
              <p:cNvSpPr/>
              <p:nvPr/>
            </p:nvSpPr>
            <p:spPr>
              <a:xfrm>
                <a:off x="3311363" y="4343299"/>
                <a:ext cx="372218" cy="574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45DBDA-0A82-4010-B253-6E128B438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3" y="4343299"/>
                <a:ext cx="372218" cy="5743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BFCBDF-820E-4610-BA8F-D6A103133657}"/>
                  </a:ext>
                </a:extLst>
              </p:cNvPr>
              <p:cNvSpPr/>
              <p:nvPr/>
            </p:nvSpPr>
            <p:spPr>
              <a:xfrm>
                <a:off x="3243105" y="5233170"/>
                <a:ext cx="502061" cy="574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accent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BFCBDF-820E-4610-BA8F-D6A103133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105" y="5233170"/>
                <a:ext cx="502061" cy="5744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6FA8AC3E-D0FC-462F-A8A2-D34CBBDF5284}"/>
              </a:ext>
            </a:extLst>
          </p:cNvPr>
          <p:cNvSpPr/>
          <p:nvPr/>
        </p:nvSpPr>
        <p:spPr>
          <a:xfrm>
            <a:off x="4442701" y="3429000"/>
            <a:ext cx="2991445" cy="2055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C073779-ACD5-48D5-9DEA-5CB94F32F644}"/>
              </a:ext>
            </a:extLst>
          </p:cNvPr>
          <p:cNvSpPr/>
          <p:nvPr/>
        </p:nvSpPr>
        <p:spPr>
          <a:xfrm>
            <a:off x="4442701" y="4645621"/>
            <a:ext cx="2991445" cy="2055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231BDB7-0D97-4FC4-8F89-482CB13469C0}"/>
              </a:ext>
            </a:extLst>
          </p:cNvPr>
          <p:cNvCxnSpPr>
            <a:cxnSpLocks/>
          </p:cNvCxnSpPr>
          <p:nvPr/>
        </p:nvCxnSpPr>
        <p:spPr>
          <a:xfrm>
            <a:off x="7441580" y="3419081"/>
            <a:ext cx="0" cy="145854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5057A7B0-E787-4A8D-A20C-2CF9F24F6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799429"/>
              </p:ext>
            </p:extLst>
          </p:nvPr>
        </p:nvGraphicFramePr>
        <p:xfrm>
          <a:off x="1164995" y="2770389"/>
          <a:ext cx="2633754" cy="17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6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49" grpId="1"/>
      <p:bldGraphic spid="67" grpId="0">
        <p:bldAsOne/>
      </p:bldGraphic>
      <p:bldP spid="68" grpId="0"/>
      <p:bldP spid="70" grpId="0"/>
      <p:bldP spid="71" grpId="0" animBg="1"/>
      <p:bldP spid="72" grpId="0" animBg="1"/>
      <p:bldGraphic spid="6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D52E0D-A5B1-4E22-A74E-21160C46B501}"/>
                  </a:ext>
                </a:extLst>
              </p:cNvPr>
              <p:cNvSpPr/>
              <p:nvPr/>
            </p:nvSpPr>
            <p:spPr>
              <a:xfrm>
                <a:off x="3355662" y="1988550"/>
                <a:ext cx="2802370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60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6000" b="0" i="0" smtClean="0"/>
                          <m:t>5</m:t>
                        </m:r>
                      </m:den>
                    </m:f>
                  </m:oMath>
                </a14:m>
                <a:r>
                  <a:rPr lang="en-GB" sz="6000" dirty="0"/>
                  <a:t>  </a:t>
                </a:r>
                <a:r>
                  <a:rPr lang="en-GB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60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60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60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6000" dirty="0">
                    <a:solidFill>
                      <a:schemeClr val="tx1"/>
                    </a:solidFill>
                  </a:rPr>
                  <a:t> </a:t>
                </a:r>
                <a:endParaRPr lang="en-GB" sz="6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D52E0D-A5B1-4E22-A74E-21160C46B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2" y="1988550"/>
                <a:ext cx="2802370" cy="1543308"/>
              </a:xfrm>
              <a:prstGeom prst="rect">
                <a:avLst/>
              </a:prstGeom>
              <a:blipFill>
                <a:blip r:embed="rId5"/>
                <a:stretch>
                  <a:fillRect b="-12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1BF1C71-FC23-45A8-81E5-DD94E6AD5D7A}"/>
              </a:ext>
            </a:extLst>
          </p:cNvPr>
          <p:cNvSpPr txBox="1"/>
          <p:nvPr/>
        </p:nvSpPr>
        <p:spPr>
          <a:xfrm>
            <a:off x="1223962" y="4615788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do you notice?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C023-45E6-4B91-A697-21E60EDF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36" y="745978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804FC-798F-4AD7-9A4C-8E81B020DF4F}"/>
              </a:ext>
            </a:extLst>
          </p:cNvPr>
          <p:cNvSpPr txBox="1"/>
          <p:nvPr/>
        </p:nvSpPr>
        <p:spPr>
          <a:xfrm>
            <a:off x="5602422" y="8681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2F439B3E-8426-423E-A4C7-4D66ADE9F1A6}"/>
              </a:ext>
            </a:extLst>
          </p:cNvPr>
          <p:cNvSpPr/>
          <p:nvPr/>
        </p:nvSpPr>
        <p:spPr>
          <a:xfrm rot="16200000">
            <a:off x="4372013" y="861972"/>
            <a:ext cx="399975" cy="1853182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F0C38E2B-0FD6-4E18-A7F1-F1185298DC1A}"/>
              </a:ext>
            </a:extLst>
          </p:cNvPr>
          <p:cNvSpPr/>
          <p:nvPr/>
        </p:nvSpPr>
        <p:spPr>
          <a:xfrm rot="5400000" flipV="1">
            <a:off x="4372014" y="2884303"/>
            <a:ext cx="399975" cy="1853182"/>
          </a:xfrm>
          <a:prstGeom prst="rightBracket">
            <a:avLst>
              <a:gd name="adj" fmla="val 23166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069EBB-9B8C-4D10-B862-4A3EC4091E03}"/>
                  </a:ext>
                </a:extLst>
              </p:cNvPr>
              <p:cNvSpPr/>
              <p:nvPr/>
            </p:nvSpPr>
            <p:spPr>
              <a:xfrm>
                <a:off x="4145440" y="1006684"/>
                <a:ext cx="8531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069EBB-9B8C-4D10-B862-4A3EC4091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40" y="1006684"/>
                <a:ext cx="853119" cy="646331"/>
              </a:xfrm>
              <a:prstGeom prst="rect">
                <a:avLst/>
              </a:prstGeom>
              <a:blipFill>
                <a:blip r:embed="rId7"/>
                <a:stretch>
                  <a:fillRect t="-14151" r="-21429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77A0CF-6FD4-4AA8-AA18-50B9665C1E61}"/>
                  </a:ext>
                </a:extLst>
              </p:cNvPr>
              <p:cNvSpPr/>
              <p:nvPr/>
            </p:nvSpPr>
            <p:spPr>
              <a:xfrm>
                <a:off x="4169043" y="3935172"/>
                <a:ext cx="8531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77A0CF-6FD4-4AA8-AA18-50B9665C1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043" y="3935172"/>
                <a:ext cx="853119" cy="646331"/>
              </a:xfrm>
              <a:prstGeom prst="rect">
                <a:avLst/>
              </a:prstGeom>
              <a:blipFill>
                <a:blip r:embed="rId8"/>
                <a:stretch>
                  <a:fillRect t="-15094" r="-2071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8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 animBg="1"/>
      <p:bldP spid="9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2|3.7|5.3|8.1|3.2|5.1|5.7|1.9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.3|6.7|7.5|5.1|17.5|7.7|9.5|1.8|1|4.9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3.4|8.8|8.8|8.2|17.2|1.1|17.6|3.7|6.3|4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4|3.6|5.7|2.2|1.7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2|1.7|1.4|4.5|6.5|0.8|1.9|1.2|9|1.7|4.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|3.8|1|3.2|2.4|1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8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5|8.6|1|5.5|1.4|6.4|4.3|1.8|8.8|3.4|1.3|9.4|1.2|3.1|11.7|0.8|7.3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.1|6.2|9|0.6|10.3|1.8|12.9|6.8|0.6|3.3|8.5|1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11975</TotalTime>
  <Words>247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questions 3.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Hayley Wall</cp:lastModifiedBy>
  <cp:revision>334</cp:revision>
  <dcterms:created xsi:type="dcterms:W3CDTF">2019-07-05T11:02:13Z</dcterms:created>
  <dcterms:modified xsi:type="dcterms:W3CDTF">2022-01-25T08:40:52Z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