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764ba518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764ba518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764ba518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764ba518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764ba5181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764ba5181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764ba5181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764ba5181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7b6d2353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7b6d2353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7b6d2353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7b6d2353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764ba5181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764ba5181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2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cksters.com/biography/athletes/muhammad_ali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Muhammad Ali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hlink"/>
                </a:solidFill>
                <a:hlinkClick r:id="rId3"/>
              </a:rPr>
              <a:t>https://www.ducksters.com/biography/athletes/muhammad_ali.php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Vocabulary Check		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>
                <a:solidFill>
                  <a:srgbClr val="333333"/>
                </a:solidFill>
              </a:rPr>
              <a:t>were </a:t>
            </a:r>
            <a:r>
              <a:rPr lang="en-GB" sz="2000" b="1" u="sng">
                <a:solidFill>
                  <a:srgbClr val="333333"/>
                </a:solidFill>
              </a:rPr>
              <a:t>segregated</a:t>
            </a:r>
            <a:r>
              <a:rPr lang="en-GB" sz="2000">
                <a:solidFill>
                  <a:srgbClr val="333333"/>
                </a:solidFill>
              </a:rPr>
              <a:t> by race </a:t>
            </a:r>
            <a:endParaRPr sz="2000">
              <a:solidFill>
                <a:srgbClr val="33333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Char char="●"/>
            </a:pPr>
            <a:r>
              <a:rPr lang="en-GB" sz="2000">
                <a:solidFill>
                  <a:srgbClr val="333333"/>
                </a:solidFill>
              </a:rPr>
              <a:t>as an </a:t>
            </a:r>
            <a:r>
              <a:rPr lang="en-GB" sz="2000" b="1" u="sng">
                <a:solidFill>
                  <a:srgbClr val="333333"/>
                </a:solidFill>
              </a:rPr>
              <a:t>amateur</a:t>
            </a:r>
            <a:r>
              <a:rPr lang="en-GB" sz="2000">
                <a:solidFill>
                  <a:srgbClr val="333333"/>
                </a:solidFill>
              </a:rPr>
              <a:t> fighter </a:t>
            </a:r>
            <a:endParaRPr sz="2000">
              <a:solidFill>
                <a:srgbClr val="33333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Char char="●"/>
            </a:pPr>
            <a:r>
              <a:rPr lang="en-GB" sz="2000">
                <a:solidFill>
                  <a:srgbClr val="333333"/>
                </a:solidFill>
              </a:rPr>
              <a:t>only his superior speed and </a:t>
            </a:r>
            <a:r>
              <a:rPr lang="en-GB" sz="2000" b="1" u="sng">
                <a:solidFill>
                  <a:srgbClr val="333333"/>
                </a:solidFill>
              </a:rPr>
              <a:t>stamina</a:t>
            </a:r>
            <a:r>
              <a:rPr lang="en-GB" sz="2000">
                <a:solidFill>
                  <a:srgbClr val="333333"/>
                </a:solidFill>
              </a:rPr>
              <a:t> allowed him </a:t>
            </a:r>
            <a:endParaRPr sz="2000">
              <a:solidFill>
                <a:srgbClr val="33333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Char char="●"/>
            </a:pPr>
            <a:r>
              <a:rPr lang="en-GB" sz="2000">
                <a:solidFill>
                  <a:srgbClr val="333333"/>
                </a:solidFill>
              </a:rPr>
              <a:t>after losing a </a:t>
            </a:r>
            <a:r>
              <a:rPr lang="en-GB" sz="2000" b="1" u="sng">
                <a:solidFill>
                  <a:srgbClr val="333333"/>
                </a:solidFill>
              </a:rPr>
              <a:t>bout</a:t>
            </a:r>
            <a:r>
              <a:rPr lang="en-GB" sz="2000">
                <a:solidFill>
                  <a:srgbClr val="333333"/>
                </a:solidFill>
              </a:rPr>
              <a:t> to</a:t>
            </a:r>
            <a:endParaRPr sz="2000">
              <a:solidFill>
                <a:srgbClr val="33333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Char char="●"/>
            </a:pPr>
            <a:r>
              <a:rPr lang="en-GB" sz="2000">
                <a:solidFill>
                  <a:srgbClr val="333333"/>
                </a:solidFill>
              </a:rPr>
              <a:t> Will Smith </a:t>
            </a:r>
            <a:r>
              <a:rPr lang="en-GB" sz="2000" b="1" u="sng">
                <a:solidFill>
                  <a:srgbClr val="333333"/>
                </a:solidFill>
              </a:rPr>
              <a:t>portrayed</a:t>
            </a:r>
            <a:r>
              <a:rPr lang="en-GB" sz="2000">
                <a:solidFill>
                  <a:srgbClr val="333333"/>
                </a:solidFill>
              </a:rPr>
              <a:t> Muhammad Ali </a:t>
            </a:r>
            <a:endParaRPr sz="2000">
              <a:solidFill>
                <a:srgbClr val="333333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>
              <a:solidFill>
                <a:srgbClr val="333333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400"/>
              </a:spcAft>
              <a:buNone/>
            </a:pPr>
            <a:endParaRPr sz="200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Quick Start		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AutoNum type="arabicPeriod"/>
            </a:pPr>
            <a:r>
              <a:rPr lang="en-GB" sz="2000">
                <a:solidFill>
                  <a:srgbClr val="333333"/>
                </a:solidFill>
              </a:rPr>
              <a:t>When did Muhammad Ali die?</a:t>
            </a:r>
            <a:endParaRPr sz="2000">
              <a:solidFill>
                <a:srgbClr val="33333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AutoNum type="arabicPeriod"/>
            </a:pPr>
            <a:r>
              <a:rPr lang="en-GB" sz="2000">
                <a:solidFill>
                  <a:srgbClr val="333333"/>
                </a:solidFill>
              </a:rPr>
              <a:t>What were his mum’s and dad’s occupations?</a:t>
            </a:r>
            <a:endParaRPr sz="2000">
              <a:solidFill>
                <a:srgbClr val="33333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AutoNum type="arabicPeriod"/>
            </a:pPr>
            <a:r>
              <a:rPr lang="en-GB" sz="2000">
                <a:solidFill>
                  <a:srgbClr val="333333"/>
                </a:solidFill>
              </a:rPr>
              <a:t>What was stolen from Muhammad Ali when he was 12 years old?</a:t>
            </a:r>
            <a:endParaRPr sz="2000">
              <a:solidFill>
                <a:srgbClr val="33333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AutoNum type="arabicPeriod"/>
            </a:pPr>
            <a:r>
              <a:rPr lang="en-GB" sz="2000">
                <a:solidFill>
                  <a:srgbClr val="333333"/>
                </a:solidFill>
              </a:rPr>
              <a:t>Who gave him the idea to learn how to fight?</a:t>
            </a:r>
            <a:endParaRPr sz="2000">
              <a:solidFill>
                <a:srgbClr val="33333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AutoNum type="arabicPeriod"/>
            </a:pPr>
            <a:r>
              <a:rPr lang="en-GB" sz="2000">
                <a:solidFill>
                  <a:srgbClr val="333333"/>
                </a:solidFill>
              </a:rPr>
              <a:t>What in his boxing style made him stand out?</a:t>
            </a:r>
            <a:endParaRPr sz="2000">
              <a:solidFill>
                <a:srgbClr val="33333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AutoNum type="arabicPeriod"/>
            </a:pPr>
            <a:r>
              <a:rPr lang="en-GB" sz="2000">
                <a:solidFill>
                  <a:srgbClr val="333333"/>
                </a:solidFill>
              </a:rPr>
              <a:t>What religion did he convert to?</a:t>
            </a:r>
            <a:endParaRPr sz="200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/>
              <a:t>...but he would sometimes keep his hands down, tempting his opponent to take a while punch. </a:t>
            </a: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/>
              <a:t>What does this imply about Muhammad Ali?</a:t>
            </a:r>
            <a:endParaRPr sz="3000"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699" y="-516951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 i="1"/>
              <a:t>“I float like a butterfly and sting like a bee.”</a:t>
            </a:r>
            <a:endParaRPr sz="3000" i="1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/>
              <a:t>What attributes is Ali taking from each of the insects? Is this comparison impactful?</a:t>
            </a:r>
            <a:endParaRPr sz="3000"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1824" y="52799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/>
              <a:t>Because he refused to join the army, the boxing association didn’t allow him to fight for three years starting in 1967.  </a:t>
            </a: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/>
              <a:t>Do you agree with the association’s decision? Should joining the army be a personal choice? Explain your answer. </a:t>
            </a:r>
            <a:endParaRPr sz="3000"/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0675" y="-516950"/>
            <a:ext cx="2179677" cy="21796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 i="1"/>
              <a:t>He would come up with thymes and saying designed to cut down his opponent and pump himself up.  </a:t>
            </a:r>
            <a:endParaRPr sz="3000" i="1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/>
              <a:t>Which phrase suggests that Ali was a self motivator. </a:t>
            </a:r>
            <a:endParaRPr sz="3000"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1824" y="52799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Solo Work </a:t>
            </a: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 i="1"/>
              <a:t>He spent much of his time after boxing working for charities. </a:t>
            </a:r>
            <a:endParaRPr sz="2400" i="1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/>
              <a:t>Why is it important that celebrities take part in charities?</a:t>
            </a:r>
            <a:endParaRPr sz="24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/>
              <a:t>Why are they sought for such campaigns?  </a:t>
            </a:r>
            <a:endParaRPr sz="2400"/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7349" y="-126726"/>
            <a:ext cx="2006704" cy="2006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On-screen Show (16:9)</PresentationFormat>
  <Paragraphs>42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Muhammad Ali</vt:lpstr>
      <vt:lpstr>Vocabulary Check  </vt:lpstr>
      <vt:lpstr>Quick Start  </vt:lpstr>
      <vt:lpstr>Partnered Talk</vt:lpstr>
      <vt:lpstr>Individual Thinking</vt:lpstr>
      <vt:lpstr>Partnered Talk</vt:lpstr>
      <vt:lpstr>Individual Thinking</vt:lpstr>
      <vt:lpstr>Solo 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Muhammad Ali</dc:title>
  <dc:creator>Hayley Wall</dc:creator>
  <cp:lastModifiedBy>Hayley Wall</cp:lastModifiedBy>
  <cp:revision>1</cp:revision>
  <dcterms:modified xsi:type="dcterms:W3CDTF">2022-01-04T11:10:43Z</dcterms:modified>
</cp:coreProperties>
</file>