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1" r:id="rId3"/>
    <p:sldId id="273" r:id="rId4"/>
    <p:sldId id="297" r:id="rId5"/>
    <p:sldId id="308" r:id="rId6"/>
    <p:sldId id="298" r:id="rId7"/>
    <p:sldId id="299" r:id="rId8"/>
    <p:sldId id="303" r:id="rId9"/>
    <p:sldId id="301" r:id="rId10"/>
    <p:sldId id="300" r:id="rId11"/>
    <p:sldId id="302" r:id="rId12"/>
    <p:sldId id="306" r:id="rId13"/>
    <p:sldId id="304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7C21-0469-4C40-BD55-BA5A07670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E911-68DF-4F0B-8403-4A1595D2C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EAF5-CEBA-412A-8C76-AA748C34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39DA-03C2-465A-ADAA-AEC4CE2D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5D91-EAEB-4527-ABE8-8239D3B3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356A-22B3-4868-8530-20471671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7F31E-BB9E-41E6-A9C0-00D2DC296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4B56-CB7E-4C5E-BD1F-17231698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FC509-D754-4505-9533-71AB353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15D-2D63-463C-9864-412743D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1CD5C-5CF4-431C-A2A9-FE5131F59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79FD7-C8E0-487B-A6B3-2322A1E91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276B-9916-449C-99F3-28FC0907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8075A-481B-49A8-BAE5-15087D9B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E59B-5D22-4DC4-8710-1CC6EE16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23CE-928B-4678-9CDF-047A5EA3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7698-5E6C-44F5-9195-8F5121535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E5A6D-3E6B-4518-A22F-289E7BD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1ACD-E730-4857-8ECC-DA0B971A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2F9D7-F045-46D5-B058-04CDA9F3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7BB4-36F0-4EAE-94DB-BE82CA56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CE07F-7D24-4332-86DB-99777580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EBAF-C30F-4A51-A8A6-E74B8B80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A659-5FEA-497A-BBC0-49EB0410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2A0C-39B6-4B79-A9F2-3BBF1246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C01D-25D5-4BDD-8CB4-12F5F8CC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14BC-ECE4-4C55-A9FE-0ACC98894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A6E19-62F8-441A-8190-378A3788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E3351-9005-494A-A7A0-A9F3E0AF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3F44A-5EAE-49C5-8D65-510FE902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8D16F-862A-4B25-95F7-EE181327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417-E4BA-4F15-9BB8-2FF8BDDC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C031-B72D-46D9-966D-A3BE3842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AE65-D66D-422C-A87F-6D3EC384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0AD41-0ABA-40B8-9DD2-D2B20BEA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9BAE2-3D7A-4AC8-8DCA-CAEAC1290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97F82-BC31-40C1-A972-E47F9E05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4F14F-2497-45DE-A51D-77FB1D83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78411-D28B-411E-A8C4-AE1DFCFA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28EE-B58D-4B93-8F60-AFA9682C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578D1-3418-4036-ABF4-4E2BA018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7523F-14FD-471D-8D9C-AF4DFB8F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BF828-CD0C-4057-8C76-B891BC6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36842-2DCD-48C4-BB6B-7B3D0F00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DB826-3045-4C07-B5EF-F6AB7BCD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B517-8353-4604-B079-622D56F9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C100-5FF6-442A-A17F-8F74C41E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4394-1D11-461C-A007-E5C82B61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CF5F-F171-4B7E-9214-F6B09231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438B0-8C1D-4A79-9078-DA51DB83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EEAAF-19A0-4F56-9345-BA971C0A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3C99F-DB38-4B42-9699-E8FDD648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715-0A52-410F-951D-711BC550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72F2B-9EE0-4148-96C8-BCD0F0EF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60172-4B9C-48B3-A3E8-A7E76579B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1888-A460-4FD7-89E4-8723264A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19A72-F9D6-4298-A0B9-F35F6A4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491D-BF1E-45F9-9D88-7702243B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744E6-95F9-4439-A694-02B60BE7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E615-9BE1-4F9B-9E03-530274DB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CA48-208F-46F1-8FC5-AEACA5E50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7019-8F23-4266-96CD-72D3B7EE965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122E-9E58-4674-87C1-830E70DB7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38FF-920B-4D86-B2CE-F9430DA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topics/zv7fqp3/articles/z4w96v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781879"/>
            <a:ext cx="9674087" cy="5433391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This week our English is all about </a:t>
            </a:r>
            <a:r>
              <a:rPr lang="en-GB" sz="6600" dirty="0" err="1" smtClean="0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. </a:t>
            </a:r>
          </a:p>
          <a:p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Who can remember what </a:t>
            </a:r>
            <a:r>
              <a:rPr lang="en-GB" sz="6600" dirty="0" err="1" smtClean="0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GB" sz="6600" dirty="0" smtClean="0">
                <a:latin typeface="My Happy Ending" pitchFamily="2" charset="0"/>
                <a:ea typeface="My Happy Ending" pitchFamily="2" charset="0"/>
              </a:rPr>
              <a:t> is?</a:t>
            </a:r>
          </a:p>
          <a:p>
            <a:endParaRPr lang="en-GB" sz="6600" dirty="0">
              <a:latin typeface="My Happy Ending" pitchFamily="2" charset="0"/>
              <a:ea typeface="My Happy Ending" pitchFamily="2" charset="0"/>
            </a:endParaRPr>
          </a:p>
          <a:p>
            <a:endParaRPr lang="en-GB" sz="40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Talk to your partner.</a:t>
            </a: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AutoShape 2" descr="How to Tell Your Partner About Your Mental Illness | Healthy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79" y="3211191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94" y="692330"/>
            <a:ext cx="10750732" cy="51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400" dirty="0" smtClean="0">
                <a:latin typeface="My Happy Ending" pitchFamily="2" charset="0"/>
                <a:ea typeface="My Happy Ending" pitchFamily="2" charset="0"/>
                <a:cs typeface="Times New Roman" panose="02020603050405020304" pitchFamily="18" charset="0"/>
              </a:rPr>
              <a:t>Why do you like it? What makes it so enjoyable?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4400" dirty="0" smtClean="0"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400" dirty="0" smtClean="0">
                <a:latin typeface="My Happy Ending" pitchFamily="2" charset="0"/>
                <a:ea typeface="My Happy Ending" pitchFamily="2" charset="0"/>
                <a:cs typeface="Times New Roman" panose="02020603050405020304" pitchFamily="18" charset="0"/>
              </a:rPr>
              <a:t>Do you need any special skills to do it? Do you have to practise lots? How did you learn to do it?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4400" dirty="0" smtClean="0"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400" dirty="0" smtClean="0">
                <a:latin typeface="My Happy Ending" pitchFamily="2" charset="0"/>
                <a:ea typeface="My Happy Ending" pitchFamily="2" charset="0"/>
                <a:cs typeface="Times New Roman" panose="02020603050405020304" pitchFamily="18" charset="0"/>
              </a:rPr>
              <a:t>Do you think other children (or adults) would like to do it too? Why? Can you persuade them to have a go?</a:t>
            </a:r>
            <a:endParaRPr lang="en-GB" sz="4400" dirty="0">
              <a:effectLst/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8895806" cy="5433391"/>
          </a:xfrm>
        </p:spPr>
        <p:txBody>
          <a:bodyPr>
            <a:noAutofit/>
          </a:bodyPr>
          <a:lstStyle/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We are now going to use the ideas sheet and planning sheet to write down our ideas.</a:t>
            </a:r>
          </a:p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Your speech should last about 2 minutes.</a:t>
            </a:r>
          </a:p>
        </p:txBody>
      </p:sp>
    </p:spTree>
    <p:extLst>
      <p:ext uri="{BB962C8B-B14F-4D97-AF65-F5344CB8AC3E}">
        <p14:creationId xmlns:p14="http://schemas.microsoft.com/office/powerpoint/2010/main" val="14578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8895806" cy="5433391"/>
          </a:xfrm>
        </p:spPr>
        <p:txBody>
          <a:bodyPr>
            <a:noAutofit/>
          </a:bodyPr>
          <a:lstStyle/>
          <a:p>
            <a:pPr algn="l"/>
            <a:r>
              <a:rPr lang="en-GB" sz="4000" b="1" u="sng" dirty="0" smtClean="0">
                <a:latin typeface="My Happy Ending" pitchFamily="2" charset="0"/>
                <a:ea typeface="My Happy Ending" pitchFamily="2" charset="0"/>
              </a:rPr>
              <a:t>TOP </a:t>
            </a:r>
            <a:r>
              <a:rPr lang="en-GB" sz="4000" b="1" u="sng" dirty="0">
                <a:latin typeface="My Happy Ending" pitchFamily="2" charset="0"/>
                <a:ea typeface="My Happy Ending" pitchFamily="2" charset="0"/>
              </a:rPr>
              <a:t>TIPS! These are the things the judges are going to be looking for:  </a:t>
            </a:r>
            <a:endParaRPr lang="en-GB" sz="4000" b="1" u="sng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Think about who your audience is. Can you make it interesting to </a:t>
            </a:r>
            <a:r>
              <a:rPr lang="en-GB" sz="400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them</a:t>
            </a:r>
            <a:r>
              <a:rPr lang="en-GB" sz="400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sz="4000" dirty="0" smtClean="0">
              <a:solidFill>
                <a:srgbClr val="FF0000"/>
              </a:solidFill>
              <a:latin typeface="My Happy Ending" pitchFamily="2" charset="0"/>
              <a:ea typeface="My Happy Ending" pitchFamily="2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Use </a:t>
            </a:r>
            <a:r>
              <a:rPr lang="en-GB" sz="40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interesting or technical vocabulary</a:t>
            </a:r>
            <a:r>
              <a:rPr lang="en-GB" sz="40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891" y="327330"/>
            <a:ext cx="8895806" cy="5433391"/>
          </a:xfrm>
        </p:spPr>
        <p:txBody>
          <a:bodyPr>
            <a:noAutofit/>
          </a:bodyPr>
          <a:lstStyle/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First let’s start with your ideas…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83" y="998531"/>
            <a:ext cx="8193540" cy="54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891" y="327330"/>
            <a:ext cx="8895806" cy="5433391"/>
          </a:xfrm>
        </p:spPr>
        <p:txBody>
          <a:bodyPr>
            <a:noAutofit/>
          </a:bodyPr>
          <a:lstStyle/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And now for your plan.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11" y="1178106"/>
            <a:ext cx="7834042" cy="5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9587569" cy="5433391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That’s right, it </a:t>
            </a:r>
            <a:r>
              <a:rPr lang="en-US" sz="4800" dirty="0">
                <a:latin typeface="My Happy Ending" pitchFamily="2" charset="0"/>
                <a:ea typeface="My Happy Ending" pitchFamily="2" charset="0"/>
              </a:rPr>
              <a:t>means: </a:t>
            </a:r>
            <a:endParaRPr lang="en-US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US" sz="4800" dirty="0">
              <a:latin typeface="My Happy Ending" pitchFamily="2" charset="0"/>
              <a:ea typeface="My Happy Ending" pitchFamily="2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Being </a:t>
            </a:r>
            <a:r>
              <a:rPr lang="en-US" sz="4800" dirty="0">
                <a:latin typeface="My Happy Ending" pitchFamily="2" charset="0"/>
                <a:ea typeface="My Happy Ending" pitchFamily="2" charset="0"/>
              </a:rPr>
              <a:t>able to speak clearly so that others can understand </a:t>
            </a:r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you</a:t>
            </a:r>
            <a:endParaRPr lang="en-US" sz="4800" dirty="0">
              <a:latin typeface="My Happy Ending" pitchFamily="2" charset="0"/>
              <a:ea typeface="My Happy Ending" pitchFamily="2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My Happy Ending" pitchFamily="2" charset="0"/>
                <a:ea typeface="My Happy Ending" pitchFamily="2" charset="0"/>
              </a:rPr>
              <a:t>Being able to understand what others say to you</a:t>
            </a:r>
          </a:p>
          <a:p>
            <a:pPr algn="l"/>
            <a:endParaRPr lang="en-US" sz="48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4800" dirty="0">
                <a:latin typeface="My Happy Ending" pitchFamily="2" charset="0"/>
                <a:ea typeface="My Happy Ending" pitchFamily="2" charset="0"/>
              </a:rPr>
              <a:t>So that you can communicate </a:t>
            </a:r>
            <a:r>
              <a:rPr lang="en-US" sz="4800" dirty="0">
                <a:latin typeface="My Happy Ending" pitchFamily="2" charset="0"/>
                <a:ea typeface="My Happy Ending" pitchFamily="2" charset="0"/>
                <a:sym typeface="Wingdings" panose="05000000000000000000" pitchFamily="2" charset="2"/>
              </a:rPr>
              <a:t>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781879"/>
            <a:ext cx="5891347" cy="5433391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Our </a:t>
            </a:r>
            <a:r>
              <a:rPr lang="en-GB" sz="4800" dirty="0" err="1" smtClean="0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 this week is going to focus on </a:t>
            </a:r>
            <a:r>
              <a:rPr lang="en-GB" sz="48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Presentational Talk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. We are all going to be taking part in the </a:t>
            </a:r>
          </a:p>
          <a:p>
            <a:endParaRPr lang="en-GB" sz="4800" dirty="0" smtClean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err="1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Emmaville</a:t>
            </a:r>
            <a:r>
              <a:rPr lang="en-GB" sz="48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 Speech Challenge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48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2021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You have probably seen the poster in your classroom.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endParaRPr lang="en-GB" sz="48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72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406" y="624024"/>
            <a:ext cx="4148274" cy="5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9587569" cy="5433391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Over the course of the week, you are going to prepare and practice a speech. </a:t>
            </a:r>
          </a:p>
          <a:p>
            <a:pPr algn="l"/>
            <a:endParaRPr lang="en-US" sz="48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There will be a winner from each class and overall school winners 1</a:t>
            </a:r>
            <a:r>
              <a:rPr lang="en-US" sz="4800" baseline="30000" dirty="0" smtClean="0"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, 2</a:t>
            </a:r>
            <a:r>
              <a:rPr lang="en-US" sz="4800" baseline="30000" dirty="0" smtClean="0">
                <a:latin typeface="My Happy Ending" pitchFamily="2" charset="0"/>
                <a:ea typeface="My Happy Ending" pitchFamily="2" charset="0"/>
              </a:rPr>
              <a:t>nd</a:t>
            </a:r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 and 3</a:t>
            </a:r>
            <a:r>
              <a:rPr lang="en-US" sz="4800" baseline="30000" dirty="0" smtClean="0">
                <a:latin typeface="My Happy Ending" pitchFamily="2" charset="0"/>
                <a:ea typeface="My Happy Ending" pitchFamily="2" charset="0"/>
              </a:rPr>
              <a:t>rd</a:t>
            </a:r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. 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 txBox="1">
            <a:spLocks/>
          </p:cNvSpPr>
          <p:nvPr/>
        </p:nvSpPr>
        <p:spPr>
          <a:xfrm>
            <a:off x="600891" y="492034"/>
            <a:ext cx="10633166" cy="106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First of all we have to plan and then practise, practise, practise.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05" y="1554480"/>
            <a:ext cx="78676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3879669"/>
            <a:ext cx="4558937" cy="226602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In today’s lesson, we are going to plan our speech.</a:t>
            </a:r>
          </a:p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532" y="2183265"/>
            <a:ext cx="4377649" cy="322475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 txBox="1">
            <a:spLocks/>
          </p:cNvSpPr>
          <p:nvPr/>
        </p:nvSpPr>
        <p:spPr>
          <a:xfrm>
            <a:off x="1249680" y="805543"/>
            <a:ext cx="9096103" cy="2266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u="sng" dirty="0" smtClean="0">
                <a:latin typeface="My Happy Ending" pitchFamily="2" charset="0"/>
                <a:ea typeface="My Happy Ending" pitchFamily="2" charset="0"/>
              </a:rPr>
              <a:t>Monday 28</a:t>
            </a:r>
            <a:r>
              <a:rPr lang="en-US" sz="48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US" sz="4800" u="sng" dirty="0" smtClean="0">
                <a:latin typeface="My Happy Ending" pitchFamily="2" charset="0"/>
                <a:ea typeface="My Happy Ending" pitchFamily="2" charset="0"/>
              </a:rPr>
              <a:t> June 2021</a:t>
            </a:r>
          </a:p>
          <a:p>
            <a:pPr algn="l"/>
            <a:r>
              <a:rPr lang="en-US" sz="4800" u="sng" dirty="0" smtClean="0">
                <a:latin typeface="My Happy Ending" pitchFamily="2" charset="0"/>
                <a:ea typeface="My Happy Ending" pitchFamily="2" charset="0"/>
              </a:rPr>
              <a:t>LO: To plan a speech.</a:t>
            </a:r>
          </a:p>
          <a:p>
            <a:pPr algn="l"/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9587569" cy="5433391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The theme of the competition is: </a:t>
            </a:r>
          </a:p>
          <a:p>
            <a:r>
              <a:rPr lang="en-GB" sz="8800" dirty="0">
                <a:latin typeface="My Happy Ending" pitchFamily="2" charset="0"/>
                <a:ea typeface="My Happy Ending" pitchFamily="2" charset="0"/>
              </a:rPr>
              <a:t>If I had an hour, I would</a:t>
            </a:r>
            <a:r>
              <a:rPr lang="en-GB" sz="8800" dirty="0" smtClean="0">
                <a:latin typeface="My Happy Ending" pitchFamily="2" charset="0"/>
                <a:ea typeface="My Happy Ending" pitchFamily="2" charset="0"/>
              </a:rPr>
              <a:t>…</a:t>
            </a:r>
          </a:p>
          <a:p>
            <a:pPr algn="l"/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If you had an hour, what would YOU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34" y="4278464"/>
            <a:ext cx="1012906" cy="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474" y="712304"/>
            <a:ext cx="9587569" cy="5433391"/>
          </a:xfrm>
        </p:spPr>
        <p:txBody>
          <a:bodyPr>
            <a:noAutofit/>
          </a:bodyPr>
          <a:lstStyle/>
          <a:p>
            <a:pPr lvl="0"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Think about something you    LOVE    to do. </a:t>
            </a:r>
            <a:r>
              <a:rPr lang="en-GB" sz="4800" dirty="0">
                <a:latin typeface="My Happy Ending" pitchFamily="2" charset="0"/>
                <a:ea typeface="My Happy Ending" pitchFamily="2" charset="0"/>
                <a:cs typeface="Times New Roman" panose="02020603050405020304" pitchFamily="18" charset="0"/>
              </a:rPr>
              <a:t>It could be anything. It might be something you do outdoors or indoors. It might be something you do on your own or with other people. Perhaps you are in a team. Maybe it’s creative, musical or sporty. Do you love to cook, write stories, build things, dance or garden?</a:t>
            </a: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Have a look at the next slide if you need some ideas…</a:t>
            </a: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Then go through the questions on the slide after that.</a:t>
            </a:r>
          </a:p>
        </p:txBody>
      </p:sp>
      <p:sp>
        <p:nvSpPr>
          <p:cNvPr id="4" name="Heart 3"/>
          <p:cNvSpPr/>
          <p:nvPr/>
        </p:nvSpPr>
        <p:spPr>
          <a:xfrm>
            <a:off x="5677099" y="849085"/>
            <a:ext cx="404948" cy="4572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670" y="849085"/>
            <a:ext cx="43285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15" y="2928944"/>
            <a:ext cx="3455885" cy="1935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26" y="452506"/>
            <a:ext cx="3442300" cy="2290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" y="339635"/>
            <a:ext cx="2403565" cy="240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764" y="339635"/>
            <a:ext cx="3337265" cy="2311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249" y="320106"/>
            <a:ext cx="2989509" cy="2403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23" y="2743200"/>
            <a:ext cx="2910251" cy="19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1291" y="2870789"/>
            <a:ext cx="2913402" cy="1938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552" y="2709656"/>
            <a:ext cx="3260477" cy="1825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927" y="4922395"/>
            <a:ext cx="2670060" cy="177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2033" y="4593678"/>
            <a:ext cx="2939421" cy="1956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4328" y="4836297"/>
            <a:ext cx="2419350" cy="1885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823" y="4682016"/>
            <a:ext cx="2807229" cy="18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422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My Happy Ending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Hamilton</dc:creator>
  <cp:lastModifiedBy>Deborah Hamilton</cp:lastModifiedBy>
  <cp:revision>57</cp:revision>
  <dcterms:created xsi:type="dcterms:W3CDTF">2021-02-17T12:04:56Z</dcterms:created>
  <dcterms:modified xsi:type="dcterms:W3CDTF">2021-06-26T10:53:16Z</dcterms:modified>
</cp:coreProperties>
</file>