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75" r:id="rId4"/>
    <p:sldId id="272" r:id="rId5"/>
    <p:sldId id="274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E4B4"/>
    <a:srgbClr val="2BC5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282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4975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40239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2088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401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7650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7787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0389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14228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4512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6A4E8-0EEF-43D9-AE8A-2C241B873393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5575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6A4E8-0EEF-43D9-AE8A-2C241B873393}" type="datetimeFigureOut">
              <a:rPr lang="en-GB" smtClean="0"/>
              <a:t>27/11/2021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24E0A-9626-40A4-8975-48AA2B10FF1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276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647114"/>
            <a:ext cx="9144000" cy="4610686"/>
          </a:xfrm>
        </p:spPr>
        <p:txBody>
          <a:bodyPr/>
          <a:lstStyle/>
          <a:p>
            <a:pPr algn="l"/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Friday 3</a:t>
            </a:r>
            <a:r>
              <a:rPr lang="en-GB" sz="6000" u="sng" baseline="30000" dirty="0" smtClean="0">
                <a:latin typeface="My Happy Ending" pitchFamily="2" charset="0"/>
                <a:ea typeface="My Happy Ending" pitchFamily="2" charset="0"/>
              </a:rPr>
              <a:t>rd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 December </a:t>
            </a:r>
            <a:r>
              <a:rPr lang="en-GB" sz="6000" u="sng" dirty="0">
                <a:latin typeface="My Happy Ending" pitchFamily="2" charset="0"/>
                <a:ea typeface="My Happy Ending" pitchFamily="2" charset="0"/>
              </a:rPr>
              <a:t>2021</a:t>
            </a: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u="sng" dirty="0">
                <a:latin typeface="My Happy Ending" pitchFamily="2" charset="0"/>
                <a:ea typeface="My Happy Ending" pitchFamily="2" charset="0"/>
              </a:rPr>
              <a:t>LO: To </a:t>
            </a:r>
            <a:r>
              <a:rPr lang="en-GB" sz="6000" u="sng" dirty="0" smtClean="0">
                <a:latin typeface="My Happy Ending" pitchFamily="2" charset="0"/>
                <a:ea typeface="My Happy Ending" pitchFamily="2" charset="0"/>
              </a:rPr>
              <a:t>continue writing an information text about the Tyne Mud Dragon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935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647113"/>
            <a:ext cx="10062754" cy="5430129"/>
          </a:xfrm>
        </p:spPr>
        <p:txBody>
          <a:bodyPr>
            <a:normAutofit/>
          </a:bodyPr>
          <a:lstStyle/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Today, we are going to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continue 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writing our information text about the Tyne Mud Dragon.</a:t>
            </a: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We are going to write this over several days, so don’t rush. We want quality, not quantity.</a:t>
            </a: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3488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490359"/>
            <a:ext cx="10062754" cy="5430129"/>
          </a:xfrm>
        </p:spPr>
        <p:txBody>
          <a:bodyPr>
            <a:normAutofit/>
          </a:bodyPr>
          <a:lstStyle/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Aim to get the next two paragraphs done today.  </a:t>
            </a: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If you are at home - This would be the paragraph about where they live and the paragraph about what they eat.</a:t>
            </a: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0252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490359"/>
            <a:ext cx="10062754" cy="5430129"/>
          </a:xfrm>
        </p:spPr>
        <p:txBody>
          <a:bodyPr>
            <a:normAutofit/>
          </a:bodyPr>
          <a:lstStyle/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Remember the toolkit for an information </a:t>
            </a:r>
            <a:r>
              <a:rPr lang="en-GB" sz="6000" dirty="0">
                <a:latin typeface="My Happy Ending" pitchFamily="2" charset="0"/>
                <a:ea typeface="My Happy Ending" pitchFamily="2" charset="0"/>
              </a:rPr>
              <a:t>t</a:t>
            </a: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ext that we created together in class.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Think about the Kingston Frost Dragon text and magpie from this as much as you like.</a:t>
            </a:r>
          </a:p>
          <a:p>
            <a:pPr marL="857250" indent="-857250" algn="l">
              <a:buFont typeface="Arial" panose="020B0604020202020204" pitchFamily="34" charset="0"/>
              <a:buChar char="•"/>
            </a:pPr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Refer to the questions you answered on Tuesday to help with your ideas.</a:t>
            </a: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54720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0E4B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3109" y="490359"/>
            <a:ext cx="10062754" cy="5430129"/>
          </a:xfrm>
        </p:spPr>
        <p:txBody>
          <a:bodyPr>
            <a:normAutofit/>
          </a:bodyPr>
          <a:lstStyle/>
          <a:p>
            <a:pPr algn="l"/>
            <a:r>
              <a:rPr lang="en-GB" sz="6000" dirty="0" smtClean="0">
                <a:latin typeface="My Happy Ending" pitchFamily="2" charset="0"/>
                <a:ea typeface="My Happy Ending" pitchFamily="2" charset="0"/>
              </a:rPr>
              <a:t>And of course, remember to check that your writing makes sense and that you have included the correct punctuation and capital letters.</a:t>
            </a: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0926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612</TotalTime>
  <Words>157</Words>
  <Application>Microsoft Office PowerPoint</Application>
  <PresentationFormat>Widescreen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My Happy Ending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Hamilton</dc:creator>
  <cp:lastModifiedBy>Deborah Hamilton</cp:lastModifiedBy>
  <cp:revision>93</cp:revision>
  <dcterms:created xsi:type="dcterms:W3CDTF">2021-09-04T12:09:25Z</dcterms:created>
  <dcterms:modified xsi:type="dcterms:W3CDTF">2021-11-27T16:21:46Z</dcterms:modified>
</cp:coreProperties>
</file>