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5" r:id="rId4"/>
    <p:sldId id="272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E4B4"/>
    <a:srgbClr val="2BC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8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97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2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08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1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5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8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8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2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51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7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4"/>
            <a:ext cx="9144000" cy="4610686"/>
          </a:xfrm>
        </p:spPr>
        <p:txBody>
          <a:bodyPr/>
          <a:lstStyle/>
          <a:p>
            <a:pPr algn="l"/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Friday 3</a:t>
            </a:r>
            <a:r>
              <a:rPr lang="en-GB" sz="6000" u="sng" baseline="30000" dirty="0" smtClean="0">
                <a:latin typeface="My Happy Ending" pitchFamily="2" charset="0"/>
                <a:ea typeface="My Happy Ending" pitchFamily="2" charset="0"/>
              </a:rPr>
              <a:t>rd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 December </a:t>
            </a:r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2021</a:t>
            </a: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LO: To 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continue writing an information text about the Tyne Mud Dragon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93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10062754" cy="5430129"/>
          </a:xfrm>
        </p:spPr>
        <p:txBody>
          <a:bodyPr>
            <a:normAutofit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Today, we are going to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continue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writing our information text about the Tyne Mud Dragon.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We are going to write this over several days, so don’t rush. We want quality, not quantity.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48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430129"/>
          </a:xfrm>
        </p:spPr>
        <p:txBody>
          <a:bodyPr>
            <a:normAutofit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Aim to get the next two paragraphs done today.  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If you are at home - This would be the paragraph about where they live and the paragraph about what they eat.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252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430129"/>
          </a:xfrm>
        </p:spPr>
        <p:txBody>
          <a:bodyPr>
            <a:normAutofit/>
          </a:bodyPr>
          <a:lstStyle/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Remember the toolkit for an information </a:t>
            </a:r>
            <a:r>
              <a:rPr lang="en-GB" sz="6000" dirty="0">
                <a:latin typeface="My Happy Ending" pitchFamily="2" charset="0"/>
                <a:ea typeface="My Happy Ending" pitchFamily="2" charset="0"/>
              </a:rPr>
              <a:t>t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ext that we created together in class.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Think about the Kingston Frost Dragon text and magpie from this as much as you like.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Refer to the questions you answered on Tuesday to help with your ideas.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472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430129"/>
          </a:xfrm>
        </p:spPr>
        <p:txBody>
          <a:bodyPr>
            <a:normAutofit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And of course, remember to check that your writing makes sense and that you have included the correct punctuation and capital letters.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926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157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My Happy Ending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Hamilton</dc:creator>
  <cp:lastModifiedBy>Deborah Hamilton</cp:lastModifiedBy>
  <cp:revision>93</cp:revision>
  <dcterms:created xsi:type="dcterms:W3CDTF">2021-09-04T12:09:25Z</dcterms:created>
  <dcterms:modified xsi:type="dcterms:W3CDTF">2021-11-27T16:21:46Z</dcterms:modified>
</cp:coreProperties>
</file>