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8" r:id="rId2"/>
    <p:sldId id="276" r:id="rId3"/>
    <p:sldId id="264" r:id="rId4"/>
    <p:sldId id="274" r:id="rId5"/>
    <p:sldId id="271" r:id="rId6"/>
    <p:sldId id="275" r:id="rId7"/>
    <p:sldId id="269" r:id="rId8"/>
    <p:sldId id="272" r:id="rId9"/>
    <p:sldId id="273" r:id="rId10"/>
    <p:sldId id="270" r:id="rId11"/>
    <p:sldId id="277" r:id="rId12"/>
    <p:sldId id="278" r:id="rId13"/>
    <p:sldId id="267" r:id="rId14"/>
  </p:sldIdLst>
  <p:sldSz cx="9144000" cy="6858000" type="screen4x3"/>
  <p:notesSz cx="6858000" cy="9144000"/>
  <p:embeddedFontLst>
    <p:embeddedFont>
      <p:font typeface="Twinkl" panose="020B0604020202020204" charset="0"/>
      <p:regular r:id="rId17"/>
      <p:bold r:id="rId18"/>
    </p:embeddedFont>
    <p:embeddedFont>
      <p:font typeface="Tuffy" panose="020B0603060100000000" charset="0"/>
      <p:regular r:id="rId19"/>
      <p:bold r:id="rId20"/>
      <p:italic r:id="rId21"/>
      <p:boldItalic r:id="rId22"/>
    </p:embeddedFont>
    <p:embeddedFont>
      <p:font typeface="Twinkl SemiBold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assoon Infant Rg" panose="02000503030000020003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B85"/>
    <a:srgbClr val="C1DEC0"/>
    <a:srgbClr val="F8CACA"/>
    <a:srgbClr val="EEBCD9"/>
    <a:srgbClr val="F08114"/>
    <a:srgbClr val="FEAF15"/>
    <a:srgbClr val="FFE762"/>
    <a:srgbClr val="F7BC92"/>
    <a:srgbClr val="DF5A27"/>
    <a:srgbClr val="F08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194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15/10/2020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 hasCustomPrompt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/>
              <a:t>Click to edit text – body size 18 - minimum size 16 (only to be used if really needed)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Celebrating Diwali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755651" y="1513946"/>
            <a:ext cx="3145230" cy="4578880"/>
          </a:xfrm>
        </p:spPr>
        <p:txBody>
          <a:bodyPr lIns="108000" tIns="108000" rIns="108000" bIns="108000"/>
          <a:lstStyle/>
          <a:p>
            <a:pPr>
              <a:lnSpc>
                <a:spcPct val="100000"/>
              </a:lnSpc>
            </a:pPr>
            <a:r>
              <a:rPr lang="en-GB" dirty="0"/>
              <a:t>The festival is a time for: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spring cleaning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decorating the home with lots of lights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wearing new clothes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exchanging gifts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preparing festival meals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putting on huge fireworks displays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48" y="1452299"/>
            <a:ext cx="332422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5092" y="2985273"/>
            <a:ext cx="3452374" cy="27569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94" y="5315458"/>
            <a:ext cx="1994676" cy="420159"/>
          </a:xfrm>
          <a:prstGeom prst="rect">
            <a:avLst/>
          </a:prstGeom>
        </p:spPr>
      </p:pic>
      <p:sp>
        <p:nvSpPr>
          <p:cNvPr id="24" name="Arrow: Pentagon 23"/>
          <p:cNvSpPr/>
          <p:nvPr/>
        </p:nvSpPr>
        <p:spPr>
          <a:xfrm>
            <a:off x="952471" y="5315458"/>
            <a:ext cx="2751589" cy="484632"/>
          </a:xfrm>
          <a:prstGeom prst="homePlate">
            <a:avLst>
              <a:gd name="adj" fmla="val 44807"/>
            </a:avLst>
          </a:prstGeom>
          <a:solidFill>
            <a:srgbClr val="F08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Hindu family praying</a:t>
            </a:r>
          </a:p>
        </p:txBody>
      </p:sp>
    </p:spTree>
    <p:extLst>
      <p:ext uri="{BB962C8B-B14F-4D97-AF65-F5344CB8AC3E}">
        <p14:creationId xmlns:p14="http://schemas.microsoft.com/office/powerpoint/2010/main" val="13416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 to think about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800" dirty="0" smtClean="0"/>
          </a:p>
          <a:p>
            <a:r>
              <a:rPr lang="en-GB" sz="2800" dirty="0" smtClean="0"/>
              <a:t>How might it feel for a Hindu child to celebrate </a:t>
            </a:r>
            <a:r>
              <a:rPr lang="en-GB" sz="2800" dirty="0" err="1" smtClean="0"/>
              <a:t>Divali</a:t>
            </a:r>
            <a:r>
              <a:rPr lang="en-GB" sz="2800" dirty="0"/>
              <a:t> </a:t>
            </a:r>
            <a:r>
              <a:rPr lang="en-GB" sz="2800" dirty="0" smtClean="0"/>
              <a:t>with their family? </a:t>
            </a:r>
          </a:p>
          <a:p>
            <a:endParaRPr lang="en-GB" sz="2800" dirty="0" smtClean="0"/>
          </a:p>
          <a:p>
            <a:r>
              <a:rPr lang="en-GB" sz="2800" dirty="0" smtClean="0"/>
              <a:t>Would celebrating </a:t>
            </a:r>
            <a:r>
              <a:rPr lang="en-GB" sz="2800" dirty="0" err="1" smtClean="0"/>
              <a:t>Divali</a:t>
            </a:r>
            <a:r>
              <a:rPr lang="en-GB" sz="2800" dirty="0" smtClean="0"/>
              <a:t> at home </a:t>
            </a:r>
            <a:r>
              <a:rPr lang="en-GB" sz="2800" dirty="0"/>
              <a:t>a</a:t>
            </a:r>
            <a:r>
              <a:rPr lang="en-GB" sz="2800" dirty="0" smtClean="0"/>
              <a:t>nd in their community bring a feeling of belonging to a Hindu child?</a:t>
            </a:r>
          </a:p>
          <a:p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6322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800" smtClean="0"/>
          </a:p>
          <a:p>
            <a:r>
              <a:rPr lang="en-GB" sz="2800" smtClean="0"/>
              <a:t>Look </a:t>
            </a:r>
            <a:r>
              <a:rPr lang="en-GB" sz="2800" dirty="0" smtClean="0"/>
              <a:t>at the picture of the Hindu children celebrating </a:t>
            </a:r>
            <a:r>
              <a:rPr lang="en-GB" sz="2800" dirty="0" err="1" smtClean="0"/>
              <a:t>Divali</a:t>
            </a:r>
            <a:r>
              <a:rPr lang="en-GB" sz="2800" dirty="0" smtClean="0"/>
              <a:t>. How do you think they are feeling?</a:t>
            </a:r>
          </a:p>
          <a:p>
            <a:endParaRPr lang="en-GB" sz="2800" dirty="0"/>
          </a:p>
          <a:p>
            <a:r>
              <a:rPr lang="en-GB" sz="2800" dirty="0" smtClean="0"/>
              <a:t>Complete the thoughts/feelings bubbles about their thoughts and feelings during </a:t>
            </a:r>
            <a:r>
              <a:rPr lang="en-GB" sz="2800" dirty="0" err="1" smtClean="0"/>
              <a:t>Divali</a:t>
            </a:r>
            <a:r>
              <a:rPr lang="en-GB" sz="2800" dirty="0" smtClean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28785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Diwali (</a:t>
            </a:r>
            <a:r>
              <a:rPr lang="en-GB" dirty="0" err="1" smtClean="0"/>
              <a:t>Divali</a:t>
            </a:r>
            <a:r>
              <a:rPr lang="en-GB" dirty="0" smtClean="0"/>
              <a:t>)?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Let’s recap what we’ve learnt so far…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39388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What is Diwali?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1015068" y="1473201"/>
            <a:ext cx="2961314" cy="3813064"/>
          </a:xfrm>
        </p:spPr>
        <p:txBody>
          <a:bodyPr lIns="108000" tIns="108000" rIns="108000" bIns="108000"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Diwali is a very important holiday in India.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It is a Hindu ‘festival of lights’ which celebrates the New Year.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The word Diwali means ‘row of lighted lamps’.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8" t="1336"/>
          <a:stretch/>
        </p:blipFill>
        <p:spPr bwMode="auto">
          <a:xfrm>
            <a:off x="4320332" y="1662139"/>
            <a:ext cx="3531766" cy="4351869"/>
          </a:xfrm>
          <a:prstGeom prst="roundRect">
            <a:avLst>
              <a:gd name="adj" fmla="val 24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9"/>
          <p:cNvSpPr txBox="1">
            <a:spLocks/>
          </p:cNvSpPr>
          <p:nvPr/>
        </p:nvSpPr>
        <p:spPr bwMode="auto">
          <a:xfrm>
            <a:off x="4356633" y="5640945"/>
            <a:ext cx="34591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siddhu202 (@flickr.com) granted under creative commons licence</a:t>
            </a:r>
            <a:endParaRPr lang="en-GB" altLang="en-US" sz="200" dirty="0">
              <a:solidFill>
                <a:schemeClr val="bg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979" b="2189"/>
          <a:stretch/>
        </p:blipFill>
        <p:spPr bwMode="auto">
          <a:xfrm>
            <a:off x="285080" y="409848"/>
            <a:ext cx="8564308" cy="6017338"/>
          </a:xfrm>
          <a:prstGeom prst="roundRect">
            <a:avLst>
              <a:gd name="adj" fmla="val 270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9"/>
          <p:cNvSpPr txBox="1">
            <a:spLocks/>
          </p:cNvSpPr>
          <p:nvPr/>
        </p:nvSpPr>
        <p:spPr bwMode="auto">
          <a:xfrm>
            <a:off x="2837653" y="6133571"/>
            <a:ext cx="34591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</a:t>
            </a:r>
            <a:r>
              <a:rPr lang="en-GB" altLang="en-US" sz="500" dirty="0" err="1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nasikabatrachus</a:t>
            </a: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 (@flickr.com) granted under creative commons licence</a:t>
            </a:r>
            <a:endParaRPr lang="en-GB" altLang="en-US" sz="200" dirty="0">
              <a:solidFill>
                <a:schemeClr val="bg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2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Celebrating Diwali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834031" y="1442661"/>
            <a:ext cx="3733204" cy="3020281"/>
          </a:xfrm>
        </p:spPr>
        <p:txBody>
          <a:bodyPr lIns="108000" tIns="108000" rIns="108000" bIns="108000"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The festival usually honours </a:t>
            </a:r>
            <a:r>
              <a:rPr lang="en-GB" b="1" dirty="0"/>
              <a:t>Lakshmi</a:t>
            </a:r>
            <a:r>
              <a:rPr lang="en-GB" dirty="0"/>
              <a:t>, the goddess of wealth.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Lamps are lit to help Lakshmi find her way into people’s homes.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124022" y="3858936"/>
            <a:ext cx="3240897" cy="1881203"/>
            <a:chOff x="4426506" y="3608446"/>
            <a:chExt cx="3240897" cy="1881203"/>
          </a:xfrm>
        </p:grpSpPr>
        <p:sp>
          <p:nvSpPr>
            <p:cNvPr id="32" name="Arrow: Pentagon 31"/>
            <p:cNvSpPr/>
            <p:nvPr/>
          </p:nvSpPr>
          <p:spPr>
            <a:xfrm flipH="1">
              <a:off x="5410764" y="4957405"/>
              <a:ext cx="2256639" cy="484632"/>
            </a:xfrm>
            <a:prstGeom prst="homePlate">
              <a:avLst>
                <a:gd name="adj" fmla="val 0"/>
              </a:avLst>
            </a:prstGeom>
            <a:solidFill>
              <a:srgbClr val="F081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	 Diva lamp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06" y="3608446"/>
              <a:ext cx="2063339" cy="1881203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4681057" y="976048"/>
            <a:ext cx="3747296" cy="2741454"/>
            <a:chOff x="4681057" y="976048"/>
            <a:chExt cx="3747296" cy="2741454"/>
          </a:xfrm>
        </p:grpSpPr>
        <p:sp>
          <p:nvSpPr>
            <p:cNvPr id="29" name="TextBox 28"/>
            <p:cNvSpPr txBox="1"/>
            <p:nvPr/>
          </p:nvSpPr>
          <p:spPr>
            <a:xfrm>
              <a:off x="4681057" y="2858041"/>
              <a:ext cx="1798932" cy="369332"/>
            </a:xfrm>
            <a:prstGeom prst="rect">
              <a:avLst/>
            </a:prstGeom>
            <a:solidFill>
              <a:srgbClr val="8FC8E6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  Lakshmi</a:t>
              </a: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995993" y="976048"/>
              <a:ext cx="2432360" cy="2741454"/>
              <a:chOff x="5995993" y="976048"/>
              <a:chExt cx="2432360" cy="2741454"/>
            </a:xfrm>
          </p:grpSpPr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5995993" y="1285142"/>
                <a:ext cx="2432360" cy="2432360"/>
              </a:xfrm>
              <a:prstGeom prst="ellipse">
                <a:avLst/>
              </a:prstGeom>
              <a:solidFill>
                <a:srgbClr val="AFDE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5995993" y="976048"/>
                <a:ext cx="2432360" cy="2741454"/>
                <a:chOff x="5995993" y="977451"/>
                <a:chExt cx="2432360" cy="2741454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7626"/>
                <a:stretch/>
              </p:blipFill>
              <p:spPr>
                <a:xfrm>
                  <a:off x="6539084" y="977451"/>
                  <a:ext cx="1298626" cy="1738371"/>
                </a:xfrm>
                <a:prstGeom prst="rect">
                  <a:avLst/>
                </a:prstGeom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41819" t="10977" r="-45482" b="1749"/>
                <a:stretch/>
              </p:blipFill>
              <p:spPr>
                <a:xfrm>
                  <a:off x="5995993" y="1286545"/>
                  <a:ext cx="2432360" cy="2432360"/>
                </a:xfrm>
                <a:prstGeom prst="ellipse">
                  <a:avLst/>
                </a:prstGeom>
              </p:spPr>
            </p:pic>
          </p:grpSp>
        </p:grpSp>
      </p:grpSp>
      <p:sp>
        <p:nvSpPr>
          <p:cNvPr id="2" name="Rectangle 1"/>
          <p:cNvSpPr/>
          <p:nvPr/>
        </p:nvSpPr>
        <p:spPr>
          <a:xfrm>
            <a:off x="4824839" y="4262811"/>
            <a:ext cx="33102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They also celebrate a Diwali legend, the story of the return of </a:t>
            </a:r>
            <a:r>
              <a:rPr lang="en-GB" b="1" dirty="0"/>
              <a:t>Rama</a:t>
            </a:r>
            <a:r>
              <a:rPr lang="en-GB" dirty="0"/>
              <a:t> and </a:t>
            </a:r>
            <a:r>
              <a:rPr lang="en-GB" b="1" dirty="0" err="1"/>
              <a:t>Sita</a:t>
            </a:r>
            <a:r>
              <a:rPr lang="en-GB" dirty="0"/>
              <a:t> to Rama’s kingdom after fourteen years of exile.</a:t>
            </a:r>
          </a:p>
        </p:txBody>
      </p:sp>
    </p:spTree>
    <p:extLst>
      <p:ext uri="{BB962C8B-B14F-4D97-AF65-F5344CB8AC3E}">
        <p14:creationId xmlns:p14="http://schemas.microsoft.com/office/powerpoint/2010/main" val="6160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9" y="414520"/>
            <a:ext cx="8570891" cy="6012666"/>
          </a:xfrm>
          <a:prstGeom prst="roundRect">
            <a:avLst>
              <a:gd name="adj" fmla="val 257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9"/>
          <p:cNvSpPr txBox="1">
            <a:spLocks/>
          </p:cNvSpPr>
          <p:nvPr/>
        </p:nvSpPr>
        <p:spPr bwMode="auto">
          <a:xfrm>
            <a:off x="2837653" y="6133571"/>
            <a:ext cx="34591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</a:t>
            </a:r>
            <a:r>
              <a:rPr lang="en-GB" altLang="en-US" sz="500" dirty="0" err="1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subharnab</a:t>
            </a: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 (@flickr.com) granted under creative commons licence</a:t>
            </a:r>
            <a:endParaRPr lang="en-GB" altLang="en-US" sz="200" dirty="0">
              <a:solidFill>
                <a:schemeClr val="bg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6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Celebrating Diwali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983247" y="1449219"/>
            <a:ext cx="5276033" cy="889233"/>
          </a:xfrm>
        </p:spPr>
        <p:txBody>
          <a:bodyPr lIns="108000" tIns="108000" rIns="108000" bIns="108000"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GB" dirty="0"/>
              <a:t>In India, Hindus leave the windows and doors of their houses open so that Lakshmi can come 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17" y="2659310"/>
            <a:ext cx="4922999" cy="374568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76287" y="3113501"/>
            <a:ext cx="2323199" cy="2364410"/>
            <a:chOff x="5505836" y="3273504"/>
            <a:chExt cx="2323199" cy="23644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836" y="3273504"/>
              <a:ext cx="2323199" cy="17600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46188" y="5268582"/>
              <a:ext cx="1753299" cy="369332"/>
            </a:xfrm>
            <a:prstGeom prst="rect">
              <a:avLst/>
            </a:prstGeom>
            <a:solidFill>
              <a:srgbClr val="F8CAC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Lotus flower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188516" y="23384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800"/>
              </a:spcBef>
            </a:pPr>
            <a:r>
              <a:rPr lang="en-GB" dirty="0" err="1"/>
              <a:t>Rangoli</a:t>
            </a:r>
            <a:r>
              <a:rPr lang="en-GB" dirty="0"/>
              <a:t> are drawn on the floors of the house.  These are patterns and the most popular subject is the lotus flower.</a:t>
            </a:r>
          </a:p>
        </p:txBody>
      </p:sp>
    </p:spTree>
    <p:extLst>
      <p:ext uri="{BB962C8B-B14F-4D97-AF65-F5344CB8AC3E}">
        <p14:creationId xmlns:p14="http://schemas.microsoft.com/office/powerpoint/2010/main" val="30499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The Meaning of Diwali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1731816"/>
          </a:xfrm>
        </p:spPr>
        <p:txBody>
          <a:bodyPr lIns="108000" tIns="108000" rIns="108000" bIns="108000"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The festival celebrates the victory of good over evil, light over darkness and knowledge over ignorance.</a:t>
            </a:r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dirty="0"/>
              <a:t>The legends that go with the festival differ depending on where you are: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59187" y="3245762"/>
            <a:ext cx="3929164" cy="2561265"/>
            <a:chOff x="4459187" y="3245762"/>
            <a:chExt cx="3929164" cy="2561265"/>
          </a:xfrm>
        </p:grpSpPr>
        <p:sp>
          <p:nvSpPr>
            <p:cNvPr id="10" name="TextBox 9"/>
            <p:cNvSpPr txBox="1"/>
            <p:nvPr/>
          </p:nvSpPr>
          <p:spPr>
            <a:xfrm>
              <a:off x="6324658" y="4976910"/>
              <a:ext cx="2063693" cy="369332"/>
            </a:xfrm>
            <a:prstGeom prst="rect">
              <a:avLst/>
            </a:prstGeom>
            <a:solidFill>
              <a:srgbClr val="6BBB8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     Rama and Sita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459187" y="3245762"/>
              <a:ext cx="2256906" cy="2561265"/>
              <a:chOff x="4324963" y="3245762"/>
              <a:chExt cx="2256906" cy="2561265"/>
            </a:xfrm>
          </p:grpSpPr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4324963" y="3570489"/>
                <a:ext cx="2236538" cy="2236538"/>
              </a:xfrm>
              <a:prstGeom prst="ellipse">
                <a:avLst/>
              </a:prstGeom>
              <a:solidFill>
                <a:srgbClr val="C1DE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345332" y="3245762"/>
                <a:ext cx="2236537" cy="2561265"/>
                <a:chOff x="4646490" y="3245762"/>
                <a:chExt cx="2236537" cy="2561265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7819" t="12435" r="-12814" b="1927"/>
                <a:stretch/>
              </p:blipFill>
              <p:spPr>
                <a:xfrm>
                  <a:off x="4646490" y="3570489"/>
                  <a:ext cx="2236537" cy="2236538"/>
                </a:xfrm>
                <a:prstGeom prst="ellipse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1357"/>
                <a:stretch/>
              </p:blipFill>
              <p:spPr>
                <a:xfrm>
                  <a:off x="5088916" y="3245762"/>
                  <a:ext cx="1590325" cy="127036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3" name="Content Placeholder 21"/>
          <p:cNvSpPr txBox="1">
            <a:spLocks/>
          </p:cNvSpPr>
          <p:nvPr/>
        </p:nvSpPr>
        <p:spPr>
          <a:xfrm>
            <a:off x="755651" y="3115949"/>
            <a:ext cx="3703536" cy="298284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108000" tIns="108000" rIns="108000" bIns="1080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In northern India, Diwali celebrates Rama and Sita’s return from exile.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In Nepal, Diwali commemorates the victory of Lord Krishna over the demon king Narakaasura.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In Bengal, it is associated with the goddess Kali.</a:t>
            </a:r>
          </a:p>
        </p:txBody>
      </p:sp>
    </p:spTree>
    <p:extLst>
      <p:ext uri="{BB962C8B-B14F-4D97-AF65-F5344CB8AC3E}">
        <p14:creationId xmlns:p14="http://schemas.microsoft.com/office/powerpoint/2010/main" val="4706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2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8" y="414520"/>
            <a:ext cx="8570891" cy="6021965"/>
          </a:xfrm>
          <a:prstGeom prst="roundRect">
            <a:avLst>
              <a:gd name="adj" fmla="val 23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9"/>
          <p:cNvSpPr txBox="1">
            <a:spLocks/>
          </p:cNvSpPr>
          <p:nvPr/>
        </p:nvSpPr>
        <p:spPr bwMode="auto">
          <a:xfrm>
            <a:off x="2837653" y="6133571"/>
            <a:ext cx="345916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</a:t>
            </a:r>
            <a:r>
              <a:rPr lang="en-GB" altLang="en-US" sz="500" dirty="0" err="1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tsuacctnt</a:t>
            </a:r>
            <a:r>
              <a:rPr lang="en-GB" altLang="en-US" sz="500" dirty="0">
                <a:solidFill>
                  <a:schemeClr val="bg1"/>
                </a:solidFill>
                <a:latin typeface="Tuffy" panose="020B0603060100000000" pitchFamily="34" charset="0"/>
                <a:ea typeface="Tuffy" panose="020B0603060100000000" pitchFamily="34" charset="0"/>
              </a:rPr>
              <a:t> (@flickr.com) granted under creative commons licence</a:t>
            </a:r>
            <a:endParaRPr lang="en-GB" altLang="en-US" sz="200" dirty="0">
              <a:solidFill>
                <a:schemeClr val="bg1"/>
              </a:solidFill>
              <a:latin typeface="Tuffy" panose="020B0603060100000000" pitchFamily="34" charset="0"/>
              <a:ea typeface="Tuffy" panose="020B06030601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59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384</Words>
  <Application>Microsoft Office PowerPoint</Application>
  <PresentationFormat>On-screen Show (4:3)</PresentationFormat>
  <Paragraphs>50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Twinkl</vt:lpstr>
      <vt:lpstr>Arial</vt:lpstr>
      <vt:lpstr>Tuffy</vt:lpstr>
      <vt:lpstr>Twinkl SemiBold</vt:lpstr>
      <vt:lpstr>Calibri</vt:lpstr>
      <vt:lpstr>Sassoon Infant Rg</vt:lpstr>
      <vt:lpstr>Office Theme</vt:lpstr>
      <vt:lpstr>PowerPoint Presentation</vt:lpstr>
      <vt:lpstr>What is Diwali (Divali)?</vt:lpstr>
      <vt:lpstr>What is Diwali?</vt:lpstr>
      <vt:lpstr>PowerPoint Presentation</vt:lpstr>
      <vt:lpstr>Celebrating Diwali</vt:lpstr>
      <vt:lpstr>PowerPoint Presentation</vt:lpstr>
      <vt:lpstr>Celebrating Diwali</vt:lpstr>
      <vt:lpstr>The Meaning of Diwali</vt:lpstr>
      <vt:lpstr>PowerPoint Presentation</vt:lpstr>
      <vt:lpstr>Celebrating Diwali</vt:lpstr>
      <vt:lpstr>Questions to think about</vt:lpstr>
      <vt:lpstr>Activity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Deborah Hamilton</cp:lastModifiedBy>
  <cp:revision>142</cp:revision>
  <dcterms:created xsi:type="dcterms:W3CDTF">2014-10-01T16:09:27Z</dcterms:created>
  <dcterms:modified xsi:type="dcterms:W3CDTF">2020-10-15T07:53:33Z</dcterms:modified>
</cp:coreProperties>
</file>