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5.xml" ContentType="application/vnd.openxmlformats-officedocument.presentationml.slideLayout+xml"/>
  <Override PartName="/ppt/theme/theme4.xml" ContentType="application/vnd.openxmlformats-officedocument.theme+xml"/>
  <Override PartName="/ppt/slideLayouts/slideLayout6.xml" ContentType="application/vnd.openxmlformats-officedocument.presentationml.slideLayout+xml"/>
  <Override PartName="/ppt/theme/theme5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6.xml" ContentType="application/vnd.openxmlformats-officedocument.theme+xml"/>
  <Override PartName="/ppt/slideLayouts/slideLayout9.xml" ContentType="application/vnd.openxmlformats-officedocument.presentationml.slideLayout+xml"/>
  <Override PartName="/ppt/theme/theme7.xml" ContentType="application/vnd.openxmlformats-officedocument.theme+xml"/>
  <Override PartName="/ppt/slideLayouts/slideLayout10.xml" ContentType="application/vnd.openxmlformats-officedocument.presentationml.slideLayout+xml"/>
  <Override PartName="/ppt/theme/theme8.xml" ContentType="application/vnd.openxmlformats-officedocument.theme+xml"/>
  <Override PartName="/ppt/slideLayouts/slideLayout11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4" r:id="rId4"/>
    <p:sldMasterId id="2147483657" r:id="rId5"/>
    <p:sldMasterId id="2147483659" r:id="rId6"/>
    <p:sldMasterId id="2147483661" r:id="rId7"/>
    <p:sldMasterId id="2147483663" r:id="rId8"/>
    <p:sldMasterId id="2147483665" r:id="rId9"/>
    <p:sldMasterId id="2147483668" r:id="rId10"/>
    <p:sldMasterId id="2147483650" r:id="rId11"/>
    <p:sldMasterId id="2147483652" r:id="rId12"/>
  </p:sldMasterIdLst>
  <p:notesMasterIdLst>
    <p:notesMasterId r:id="rId34"/>
  </p:notesMasterIdLst>
  <p:sldIdLst>
    <p:sldId id="292" r:id="rId13"/>
    <p:sldId id="275" r:id="rId14"/>
    <p:sldId id="276" r:id="rId15"/>
    <p:sldId id="277" r:id="rId16"/>
    <p:sldId id="278" r:id="rId17"/>
    <p:sldId id="279" r:id="rId18"/>
    <p:sldId id="260" r:id="rId19"/>
    <p:sldId id="263" r:id="rId20"/>
    <p:sldId id="264" r:id="rId21"/>
    <p:sldId id="265" r:id="rId22"/>
    <p:sldId id="267" r:id="rId23"/>
    <p:sldId id="268" r:id="rId24"/>
    <p:sldId id="269" r:id="rId25"/>
    <p:sldId id="270" r:id="rId26"/>
    <p:sldId id="271" r:id="rId27"/>
    <p:sldId id="272" r:id="rId28"/>
    <p:sldId id="273" r:id="rId29"/>
    <p:sldId id="262" r:id="rId30"/>
    <p:sldId id="274" r:id="rId31"/>
    <p:sldId id="281" r:id="rId32"/>
    <p:sldId id="280" r:id="rId3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2D050"/>
    <a:srgbClr val="00B050"/>
    <a:srgbClr val="000000"/>
    <a:srgbClr val="E5ECF7"/>
    <a:srgbClr val="B4C7E7"/>
    <a:srgbClr val="E5BC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67" autoAdjust="0"/>
    <p:restoredTop sz="83577" autoAdjust="0"/>
  </p:normalViewPr>
  <p:slideViewPr>
    <p:cSldViewPr snapToGrid="0" snapToObjects="1">
      <p:cViewPr varScale="1">
        <p:scale>
          <a:sx n="61" d="100"/>
          <a:sy n="61" d="100"/>
        </p:scale>
        <p:origin x="1608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slide" Target="slides/slide9.xml"/><Relationship Id="rId34" Type="http://schemas.openxmlformats.org/officeDocument/2006/relationships/notesMaster" Target="notesMasters/notesMaster1.xml"/><Relationship Id="rId7" Type="http://schemas.openxmlformats.org/officeDocument/2006/relationships/slideMaster" Target="slideMasters/slideMaster4.xml"/><Relationship Id="rId12" Type="http://schemas.openxmlformats.org/officeDocument/2006/relationships/slideMaster" Target="slideMasters/slideMaster9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slide" Target="slides/slide21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29" Type="http://schemas.openxmlformats.org/officeDocument/2006/relationships/slide" Target="slides/slide17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12.xml"/><Relationship Id="rId32" Type="http://schemas.openxmlformats.org/officeDocument/2006/relationships/slide" Target="slides/slide20.xml"/><Relationship Id="rId37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36" Type="http://schemas.openxmlformats.org/officeDocument/2006/relationships/viewProps" Target="viewProps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7.xml"/><Relationship Id="rId31" Type="http://schemas.openxmlformats.org/officeDocument/2006/relationships/slide" Target="slides/slide19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slide" Target="slides/slide18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BE4B4D-D867-492E-97B2-A4C94167F287}" type="datetimeFigureOut">
              <a:rPr lang="en-GB" smtClean="0"/>
              <a:t>03/02/2022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63A521-224D-4C95-824A-3CEFF92EB9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04774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0" y="2511188"/>
            <a:ext cx="5950424" cy="178785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6600" baseline="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TITLE – in caps and saved as a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468157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655709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54038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45335E50-1930-44E5-9B14-893AFBD95C69}" type="datetimeFigureOut">
              <a:rPr lang="en-GB" smtClean="0"/>
              <a:pPr/>
              <a:t>03/02/2022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108BBDC2-4ED5-4A8D-A28C-1B3F6D2413F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26154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24917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669243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634860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869721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our turn KS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38082" y="1989208"/>
            <a:ext cx="5703912" cy="3005873"/>
          </a:xfrm>
          <a:prstGeom prst="rect">
            <a:avLst/>
          </a:prstGeom>
        </p:spPr>
        <p:txBody>
          <a:bodyPr anchor="ctr"/>
          <a:lstStyle>
            <a:lvl1pPr algn="ctr">
              <a:defRPr sz="4000" u="none" baseline="0">
                <a:latin typeface="Comic Sans MS" panose="030F0702030302020204" pitchFamily="66" charset="0"/>
              </a:defRPr>
            </a:lvl1pPr>
          </a:lstStyle>
          <a:p>
            <a:r>
              <a:rPr lang="en-US" dirty="0"/>
              <a:t>Have a go at questions 		 on the worksheet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9381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our turn KS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38082" y="1989208"/>
            <a:ext cx="5703912" cy="3005873"/>
          </a:xfrm>
          <a:prstGeom prst="rect">
            <a:avLst/>
          </a:prstGeom>
        </p:spPr>
        <p:txBody>
          <a:bodyPr anchor="ctr"/>
          <a:lstStyle>
            <a:lvl1pPr algn="ctr">
              <a:defRPr baseline="0">
                <a:latin typeface="+mn-lt"/>
              </a:defRPr>
            </a:lvl1pPr>
          </a:lstStyle>
          <a:p>
            <a:r>
              <a:rPr lang="en-US" dirty="0"/>
              <a:t>Have a go at questions 	on the worksheet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168773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7462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5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6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9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10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14EDCB3-CC60-E94C-B25C-4D771CB6495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430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1B02BD9-91A9-9F43-BF82-7E7C0E55B94B}"/>
              </a:ext>
            </a:extLst>
          </p:cNvPr>
          <p:cNvSpPr/>
          <p:nvPr userDrawn="1"/>
        </p:nvSpPr>
        <p:spPr>
          <a:xfrm>
            <a:off x="546652" y="606287"/>
            <a:ext cx="7523922" cy="5734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376518" y="6553200"/>
            <a:ext cx="1470211" cy="2420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02C252DA-A0E8-6A49-900E-07188D62BBE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584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1B02BD9-91A9-9F43-BF82-7E7C0E55B94B}"/>
              </a:ext>
            </a:extLst>
          </p:cNvPr>
          <p:cNvSpPr/>
          <p:nvPr userDrawn="1"/>
        </p:nvSpPr>
        <p:spPr>
          <a:xfrm>
            <a:off x="546652" y="606287"/>
            <a:ext cx="7523922" cy="5734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376518" y="6553200"/>
            <a:ext cx="1470211" cy="2420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" name="Picture 4" descr="A picture containing table&#10;&#10;Description automatically generated">
            <a:extLst>
              <a:ext uri="{FF2B5EF4-FFF2-40B4-BE49-F238E27FC236}">
                <a16:creationId xmlns:a16="http://schemas.microsoft.com/office/drawing/2014/main" id="{D3D08606-BA4C-8046-935F-20760BC2766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2130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een sign with white text&#10;&#10;Description automatically generated">
            <a:extLst>
              <a:ext uri="{FF2B5EF4-FFF2-40B4-BE49-F238E27FC236}">
                <a16:creationId xmlns:a16="http://schemas.microsoft.com/office/drawing/2014/main" id="{E7898E14-59E6-7D4D-8006-F74307CCB98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439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able&#10;&#10;Description automatically generated">
            <a:extLst>
              <a:ext uri="{FF2B5EF4-FFF2-40B4-BE49-F238E27FC236}">
                <a16:creationId xmlns:a16="http://schemas.microsoft.com/office/drawing/2014/main" id="{F33BA71E-3CF0-1E4E-BEEE-6280AD06DDC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027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computer&#10;&#10;Description automatically generated">
            <a:extLst>
              <a:ext uri="{FF2B5EF4-FFF2-40B4-BE49-F238E27FC236}">
                <a16:creationId xmlns:a16="http://schemas.microsoft.com/office/drawing/2014/main" id="{3A3B0A72-DFF8-FC43-8B3B-B0D9C1468E8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144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27FE0188-803D-CF41-A7C4-56C7E1D1B2A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918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Y5_SP_B3_PP13.jpg">
            <a:extLst>
              <a:ext uri="{FF2B5EF4-FFF2-40B4-BE49-F238E27FC236}">
                <a16:creationId xmlns:a16="http://schemas.microsoft.com/office/drawing/2014/main" id="{E95FB4EA-75B8-F24A-A499-2ACE9F9705C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3599"/>
            <a:ext cx="9144000" cy="6464401"/>
          </a:xfrm>
          <a:prstGeom prst="rect">
            <a:avLst/>
          </a:prstGeom>
        </p:spPr>
      </p:pic>
      <p:pic>
        <p:nvPicPr>
          <p:cNvPr id="7" name="Picture 6" descr="Y5_SP_B3_PP13.jpg">
            <a:extLst>
              <a:ext uri="{FF2B5EF4-FFF2-40B4-BE49-F238E27FC236}">
                <a16:creationId xmlns:a16="http://schemas.microsoft.com/office/drawing/2014/main" id="{251B3F75-D21C-0C4E-A1CC-4B8DDEF0853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1B02BD9-91A9-9F43-BF82-7E7C0E55B94B}"/>
              </a:ext>
            </a:extLst>
          </p:cNvPr>
          <p:cNvSpPr/>
          <p:nvPr userDrawn="1"/>
        </p:nvSpPr>
        <p:spPr>
          <a:xfrm>
            <a:off x="546652" y="606287"/>
            <a:ext cx="7523922" cy="5734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883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Y5_SP_B3_PP13.jpg">
            <a:extLst>
              <a:ext uri="{FF2B5EF4-FFF2-40B4-BE49-F238E27FC236}">
                <a16:creationId xmlns:a16="http://schemas.microsoft.com/office/drawing/2014/main" id="{E95FB4EA-75B8-F24A-A499-2ACE9F9705C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3599"/>
            <a:ext cx="9144000" cy="6464401"/>
          </a:xfrm>
          <a:prstGeom prst="rect">
            <a:avLst/>
          </a:prstGeom>
        </p:spPr>
      </p:pic>
      <p:pic>
        <p:nvPicPr>
          <p:cNvPr id="7" name="Picture 6" descr="Y5_SP_B3_PP13.jpg">
            <a:extLst>
              <a:ext uri="{FF2B5EF4-FFF2-40B4-BE49-F238E27FC236}">
                <a16:creationId xmlns:a16="http://schemas.microsoft.com/office/drawing/2014/main" id="{251B3F75-D21C-0C4E-A1CC-4B8DDEF0853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1B02BD9-91A9-9F43-BF82-7E7C0E55B94B}"/>
              </a:ext>
            </a:extLst>
          </p:cNvPr>
          <p:cNvSpPr/>
          <p:nvPr userDrawn="1"/>
        </p:nvSpPr>
        <p:spPr>
          <a:xfrm>
            <a:off x="546652" y="606287"/>
            <a:ext cx="7523922" cy="5734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 userDrawn="1"/>
        </p:nvSpPr>
        <p:spPr>
          <a:xfrm rot="16200000">
            <a:off x="4067703" y="-3185203"/>
            <a:ext cx="45719" cy="8181129"/>
          </a:xfrm>
          <a:prstGeom prst="rect">
            <a:avLst/>
          </a:prstGeom>
          <a:solidFill>
            <a:srgbClr val="E5BCE6"/>
          </a:solidFill>
          <a:ln>
            <a:solidFill>
              <a:srgbClr val="E5BC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2770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png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5.xml"/><Relationship Id="rId6" Type="http://schemas.openxmlformats.org/officeDocument/2006/relationships/image" Target="../media/image220.png"/><Relationship Id="rId11" Type="http://schemas.openxmlformats.org/officeDocument/2006/relationships/image" Target="../media/image28.png"/><Relationship Id="rId5" Type="http://schemas.openxmlformats.org/officeDocument/2006/relationships/image" Target="../media/image210.png"/><Relationship Id="rId15" Type="http://schemas.openxmlformats.org/officeDocument/2006/relationships/image" Target="../media/image32.png"/><Relationship Id="rId10" Type="http://schemas.openxmlformats.org/officeDocument/2006/relationships/image" Target="../media/image27.png"/><Relationship Id="rId9" Type="http://schemas.openxmlformats.org/officeDocument/2006/relationships/image" Target="../media/image26.png"/><Relationship Id="rId14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0.png"/><Relationship Id="rId7" Type="http://schemas.openxmlformats.org/officeDocument/2006/relationships/image" Target="../media/image34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6.xml"/><Relationship Id="rId6" Type="http://schemas.openxmlformats.org/officeDocument/2006/relationships/image" Target="../media/image33.png"/><Relationship Id="rId5" Type="http://schemas.openxmlformats.org/officeDocument/2006/relationships/image" Target="../media/image23.png"/><Relationship Id="rId9" Type="http://schemas.openxmlformats.org/officeDocument/2006/relationships/image" Target="../media/image33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7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10" Type="http://schemas.openxmlformats.org/officeDocument/2006/relationships/image" Target="../media/image34.png"/><Relationship Id="rId9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0.png"/><Relationship Id="rId13" Type="http://schemas.openxmlformats.org/officeDocument/2006/relationships/image" Target="../media/image33.png"/><Relationship Id="rId12" Type="http://schemas.openxmlformats.org/officeDocument/2006/relationships/image" Target="../media/image23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8.xml"/><Relationship Id="rId10" Type="http://schemas.openxmlformats.org/officeDocument/2006/relationships/image" Target="../media/image360.png"/><Relationship Id="rId9" Type="http://schemas.openxmlformats.org/officeDocument/2006/relationships/image" Target="../media/image35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45.png"/><Relationship Id="rId7" Type="http://schemas.openxmlformats.org/officeDocument/2006/relationships/image" Target="../media/image39.png"/><Relationship Id="rId12" Type="http://schemas.openxmlformats.org/officeDocument/2006/relationships/image" Target="../media/image44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9.xml"/><Relationship Id="rId6" Type="http://schemas.openxmlformats.org/officeDocument/2006/relationships/image" Target="../media/image38.png"/><Relationship Id="rId11" Type="http://schemas.openxmlformats.org/officeDocument/2006/relationships/image" Target="../media/image43.png"/><Relationship Id="rId5" Type="http://schemas.openxmlformats.org/officeDocument/2006/relationships/image" Target="../media/image37.png"/><Relationship Id="rId15" Type="http://schemas.openxmlformats.org/officeDocument/2006/relationships/image" Target="../media/image22.png"/><Relationship Id="rId10" Type="http://schemas.openxmlformats.org/officeDocument/2006/relationships/image" Target="../media/image42.png"/><Relationship Id="rId9" Type="http://schemas.openxmlformats.org/officeDocument/2006/relationships/image" Target="../media/image41.png"/><Relationship Id="rId14" Type="http://schemas.openxmlformats.org/officeDocument/2006/relationships/image" Target="../media/image4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13" Type="http://schemas.openxmlformats.org/officeDocument/2006/relationships/image" Target="../media/image59.png"/><Relationship Id="rId18" Type="http://schemas.openxmlformats.org/officeDocument/2006/relationships/image" Target="../media/image64.png"/><Relationship Id="rId21" Type="http://schemas.openxmlformats.org/officeDocument/2006/relationships/image" Target="../media/image67.png"/><Relationship Id="rId7" Type="http://schemas.openxmlformats.org/officeDocument/2006/relationships/image" Target="../media/image52.png"/><Relationship Id="rId12" Type="http://schemas.openxmlformats.org/officeDocument/2006/relationships/image" Target="../media/image58.png"/><Relationship Id="rId17" Type="http://schemas.openxmlformats.org/officeDocument/2006/relationships/image" Target="../media/image63.png"/><Relationship Id="rId2" Type="http://schemas.openxmlformats.org/officeDocument/2006/relationships/slideLayout" Target="../slideLayouts/slideLayout6.xml"/><Relationship Id="rId16" Type="http://schemas.openxmlformats.org/officeDocument/2006/relationships/image" Target="../media/image62.png"/><Relationship Id="rId20" Type="http://schemas.openxmlformats.org/officeDocument/2006/relationships/image" Target="../media/image66.png"/><Relationship Id="rId1" Type="http://schemas.openxmlformats.org/officeDocument/2006/relationships/tags" Target="../tags/tag10.xml"/><Relationship Id="rId6" Type="http://schemas.openxmlformats.org/officeDocument/2006/relationships/image" Target="../media/image51.png"/><Relationship Id="rId11" Type="http://schemas.openxmlformats.org/officeDocument/2006/relationships/image" Target="../media/image56.png"/><Relationship Id="rId5" Type="http://schemas.openxmlformats.org/officeDocument/2006/relationships/image" Target="../media/image50.png"/><Relationship Id="rId15" Type="http://schemas.openxmlformats.org/officeDocument/2006/relationships/image" Target="../media/image61.png"/><Relationship Id="rId23" Type="http://schemas.openxmlformats.org/officeDocument/2006/relationships/image" Target="../media/image22.png"/><Relationship Id="rId10" Type="http://schemas.openxmlformats.org/officeDocument/2006/relationships/image" Target="../media/image55.png"/><Relationship Id="rId19" Type="http://schemas.openxmlformats.org/officeDocument/2006/relationships/image" Target="../media/image65.png"/><Relationship Id="rId9" Type="http://schemas.openxmlformats.org/officeDocument/2006/relationships/image" Target="../media/image54.png"/><Relationship Id="rId14" Type="http://schemas.openxmlformats.org/officeDocument/2006/relationships/image" Target="../media/image60.png"/><Relationship Id="rId22" Type="http://schemas.openxmlformats.org/officeDocument/2006/relationships/image" Target="../media/image6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7" Type="http://schemas.openxmlformats.org/officeDocument/2006/relationships/image" Target="../media/image71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1.xm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9" Type="http://schemas.openxmlformats.org/officeDocument/2006/relationships/image" Target="../media/image7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13" Type="http://schemas.openxmlformats.org/officeDocument/2006/relationships/image" Target="../media/image82.png"/><Relationship Id="rId7" Type="http://schemas.openxmlformats.org/officeDocument/2006/relationships/image" Target="../media/image76.png"/><Relationship Id="rId12" Type="http://schemas.openxmlformats.org/officeDocument/2006/relationships/image" Target="../media/image81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2.xml"/><Relationship Id="rId6" Type="http://schemas.openxmlformats.org/officeDocument/2006/relationships/image" Target="../media/image75.png"/><Relationship Id="rId11" Type="http://schemas.openxmlformats.org/officeDocument/2006/relationships/image" Target="../media/image80.png"/><Relationship Id="rId5" Type="http://schemas.openxmlformats.org/officeDocument/2006/relationships/image" Target="../media/image74.png"/><Relationship Id="rId15" Type="http://schemas.openxmlformats.org/officeDocument/2006/relationships/image" Target="../media/image22.png"/><Relationship Id="rId10" Type="http://schemas.openxmlformats.org/officeDocument/2006/relationships/image" Target="../media/image79.png"/><Relationship Id="rId9" Type="http://schemas.openxmlformats.org/officeDocument/2006/relationships/image" Target="../media/image78.png"/><Relationship Id="rId14" Type="http://schemas.openxmlformats.org/officeDocument/2006/relationships/image" Target="../media/image8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0.png"/><Relationship Id="rId7" Type="http://schemas.openxmlformats.org/officeDocument/2006/relationships/image" Target="../media/image49.png"/><Relationship Id="rId12" Type="http://schemas.openxmlformats.org/officeDocument/2006/relationships/image" Target="../media/image57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3.xml"/><Relationship Id="rId6" Type="http://schemas.openxmlformats.org/officeDocument/2006/relationships/image" Target="../media/image48.png"/><Relationship Id="rId11" Type="http://schemas.openxmlformats.org/officeDocument/2006/relationships/image" Target="../media/image85.png"/><Relationship Id="rId5" Type="http://schemas.openxmlformats.org/officeDocument/2006/relationships/image" Target="../media/image47.png"/><Relationship Id="rId10" Type="http://schemas.openxmlformats.org/officeDocument/2006/relationships/image" Target="../media/image84.png"/><Relationship Id="rId9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png"/><Relationship Id="rId13" Type="http://schemas.openxmlformats.org/officeDocument/2006/relationships/image" Target="../media/image94.png"/><Relationship Id="rId7" Type="http://schemas.openxmlformats.org/officeDocument/2006/relationships/image" Target="../media/image89.png"/><Relationship Id="rId12" Type="http://schemas.openxmlformats.org/officeDocument/2006/relationships/image" Target="../media/image87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4.xml"/><Relationship Id="rId6" Type="http://schemas.openxmlformats.org/officeDocument/2006/relationships/image" Target="../media/image88.png"/><Relationship Id="rId11" Type="http://schemas.openxmlformats.org/officeDocument/2006/relationships/image" Target="../media/image93.png"/><Relationship Id="rId5" Type="http://schemas.openxmlformats.org/officeDocument/2006/relationships/image" Target="../media/image86.png"/><Relationship Id="rId10" Type="http://schemas.openxmlformats.org/officeDocument/2006/relationships/image" Target="../media/image92.png"/><Relationship Id="rId9" Type="http://schemas.openxmlformats.org/officeDocument/2006/relationships/image" Target="../media/image91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0.png"/></Relationships>
</file>

<file path=ppt/slides/_rels/slide5.xml.rels><?xml version="1.0" encoding="UTF-8" standalone="yes"?>
<Relationships xmlns="http://schemas.openxmlformats.org/package/2006/relationships"><Relationship Id="rId7" Type="http://schemas.openxmlformats.org/officeDocument/2006/relationships/image" Target="../media/image130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.xml"/><Relationship Id="rId6" Type="http://schemas.openxmlformats.org/officeDocument/2006/relationships/image" Target="../media/image120.png"/><Relationship Id="rId5" Type="http://schemas.openxmlformats.org/officeDocument/2006/relationships/image" Target="../media/image10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0.png"/><Relationship Id="rId7" Type="http://schemas.openxmlformats.org/officeDocument/2006/relationships/image" Target="../media/image170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.xml"/><Relationship Id="rId6" Type="http://schemas.openxmlformats.org/officeDocument/2006/relationships/image" Target="../media/image160.png"/><Relationship Id="rId5" Type="http://schemas.openxmlformats.org/officeDocument/2006/relationships/image" Target="../media/image150.png"/><Relationship Id="rId10" Type="http://schemas.openxmlformats.org/officeDocument/2006/relationships/image" Target="../media/image200.png"/><Relationship Id="rId9" Type="http://schemas.openxmlformats.org/officeDocument/2006/relationships/image" Target="../media/image19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8873" y="4113203"/>
            <a:ext cx="4108122" cy="113676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1061ACB-52F9-444C-A6F6-53DD0A3E34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142" y="1365765"/>
            <a:ext cx="7298951" cy="5025415"/>
          </a:xfrm>
          <a:prstGeom prst="rect">
            <a:avLst/>
          </a:prstGeom>
        </p:spPr>
      </p:pic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67D0239A-28EC-D747-9C6C-513181825690}"/>
              </a:ext>
            </a:extLst>
          </p:cNvPr>
          <p:cNvSpPr txBox="1">
            <a:spLocks/>
          </p:cNvSpPr>
          <p:nvPr/>
        </p:nvSpPr>
        <p:spPr>
          <a:xfrm>
            <a:off x="5578145" y="466821"/>
            <a:ext cx="3348724" cy="401262"/>
          </a:xfrm>
          <a:prstGeom prst="rect">
            <a:avLst/>
          </a:prstGeom>
        </p:spPr>
        <p:txBody>
          <a:bodyPr vert="horz" lIns="84406" tIns="42203" rIns="84406" bIns="42203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b="1" i="0" kern="1200" baseline="0" smtClean="0">
                <a:solidFill>
                  <a:schemeClr val="bg1"/>
                </a:solidFill>
                <a:effectLst/>
                <a:latin typeface="Bariol" panose="02000506040000020003" pitchFamily="2" charset="0"/>
                <a:ea typeface="+mj-ea"/>
                <a:cs typeface="+mj-cs"/>
              </a:defRPr>
            </a:lvl1pPr>
          </a:lstStyle>
          <a:p>
            <a:r>
              <a:rPr lang="en-GB" sz="2215" dirty="0">
                <a:latin typeface="+mn-lt"/>
              </a:rPr>
              <a:t>Year 5</a:t>
            </a:r>
            <a:r>
              <a:rPr lang="en-GB" sz="2215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sz="2215" dirty="0">
                <a:latin typeface="+mn-lt"/>
              </a:rPr>
              <a:t>Week 3</a:t>
            </a:r>
            <a:r>
              <a:rPr lang="en-GB" sz="2215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sz="2215" dirty="0">
                <a:latin typeface="+mn-lt"/>
              </a:rPr>
              <a:t>Day 3</a:t>
            </a:r>
          </a:p>
        </p:txBody>
      </p:sp>
      <p:pic>
        <p:nvPicPr>
          <p:cNvPr id="5" name="Picture 4" descr="A clock that is on a white surface&#10;&#10;Description automatically generated">
            <a:extLst>
              <a:ext uri="{FF2B5EF4-FFF2-40B4-BE49-F238E27FC236}">
                <a16:creationId xmlns:a16="http://schemas.microsoft.com/office/drawing/2014/main" id="{186AE61F-A7FB-DF4C-9C1E-4BD058E0A9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75635" y="1014855"/>
            <a:ext cx="1907224" cy="1907224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>
            <a:off x="7929063" y="1956781"/>
            <a:ext cx="566009" cy="19932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 flipV="1">
            <a:off x="7657817" y="1693229"/>
            <a:ext cx="280949" cy="263551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3162493" y="1364673"/>
            <a:ext cx="358087" cy="383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62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68B9A493-6C89-4F1B-91F1-5330328F7BA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23689" y="1500361"/>
            <a:ext cx="680935" cy="79348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2B35B0CD-453F-443B-A959-D60C2EB78F3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69480" y="2513032"/>
            <a:ext cx="967941" cy="79348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1F9B08B-D5E1-4FEF-93BB-FF6C01C1720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49753" y="4055362"/>
            <a:ext cx="2144102" cy="793487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57EC501-C020-4E39-AAB3-9801ACE0D60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78227" y="5346530"/>
            <a:ext cx="1643249" cy="79348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7E6B587-4F67-4E33-A29E-4F208C76B3E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11265" y="-7119"/>
            <a:ext cx="9155265" cy="893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871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507715" y="837455"/>
                <a:ext cx="3685309" cy="17976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6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GB" sz="6000" b="0" i="0" smtClean="0">
                              <a:latin typeface="Calibri" panose="020F0502020204030204" pitchFamily="34" charset="0"/>
                            </a:rPr>
                            <m:t>2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GB" sz="6000" b="0" i="0" smtClean="0">
                              <a:latin typeface="Calibri" panose="020F0502020204030204" pitchFamily="34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GB" sz="5400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7715" y="837455"/>
                <a:ext cx="3685309" cy="179760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451952" y="858999"/>
                <a:ext cx="3685309" cy="17916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6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GB" sz="6000" b="0" i="0" smtClean="0">
                              <a:latin typeface="Calibri" panose="020F0502020204030204" pitchFamily="34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GB" sz="6000" b="0" i="0" smtClean="0">
                              <a:latin typeface="Calibri" panose="020F0502020204030204" pitchFamily="34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5400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952" y="858999"/>
                <a:ext cx="3685309" cy="179164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Left Bracket 3"/>
          <p:cNvSpPr/>
          <p:nvPr/>
        </p:nvSpPr>
        <p:spPr>
          <a:xfrm>
            <a:off x="1425631" y="1087240"/>
            <a:ext cx="484667" cy="1378869"/>
          </a:xfrm>
          <a:prstGeom prst="leftBracket">
            <a:avLst>
              <a:gd name="adj" fmla="val 152995"/>
            </a:avLst>
          </a:prstGeom>
          <a:ln w="57150"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612752" y="1462435"/>
                <a:ext cx="779381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320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3200" dirty="0">
                    <a:solidFill>
                      <a:schemeClr val="accent1"/>
                    </a:solidFill>
                    <a:latin typeface="Calibri" panose="020F0502020204030204" pitchFamily="34" charset="0"/>
                  </a:rPr>
                  <a:t> 2</a:t>
                </a: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752" y="1462435"/>
                <a:ext cx="779381" cy="584775"/>
              </a:xfrm>
              <a:prstGeom prst="rect">
                <a:avLst/>
              </a:prstGeom>
              <a:blipFill>
                <a:blip r:embed="rId7"/>
                <a:stretch>
                  <a:fillRect t="-12500" r="-19685" b="-343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7167788" y="1467563"/>
                <a:ext cx="779381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320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3200" dirty="0">
                    <a:solidFill>
                      <a:schemeClr val="accent1"/>
                    </a:solidFill>
                    <a:latin typeface="Calibri" panose="020F0502020204030204" pitchFamily="34" charset="0"/>
                  </a:rPr>
                  <a:t> 2</a:t>
                </a: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7788" y="1467563"/>
                <a:ext cx="779381" cy="584775"/>
              </a:xfrm>
              <a:prstGeom prst="rect">
                <a:avLst/>
              </a:prstGeom>
              <a:blipFill>
                <a:blip r:embed="rId8"/>
                <a:stretch>
                  <a:fillRect t="-12500" r="-18750" b="-343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Left Bracket 7"/>
          <p:cNvSpPr/>
          <p:nvPr/>
        </p:nvSpPr>
        <p:spPr>
          <a:xfrm flipH="1">
            <a:off x="6683119" y="1219200"/>
            <a:ext cx="484667" cy="1246910"/>
          </a:xfrm>
          <a:prstGeom prst="leftBracket">
            <a:avLst>
              <a:gd name="adj" fmla="val 152995"/>
            </a:avLst>
          </a:prstGeom>
          <a:ln w="57150"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Left Bracket 8"/>
          <p:cNvSpPr/>
          <p:nvPr/>
        </p:nvSpPr>
        <p:spPr>
          <a:xfrm flipV="1">
            <a:off x="5457546" y="1219199"/>
            <a:ext cx="484667" cy="1246910"/>
          </a:xfrm>
          <a:prstGeom prst="leftBracket">
            <a:avLst>
              <a:gd name="adj" fmla="val 152995"/>
            </a:avLst>
          </a:prstGeom>
          <a:ln w="57150"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4612177" y="1462434"/>
                <a:ext cx="792205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320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÷</m:t>
                    </m:r>
                  </m:oMath>
                </a14:m>
                <a:r>
                  <a:rPr lang="en-GB" sz="3200" dirty="0">
                    <a:solidFill>
                      <a:schemeClr val="accent1"/>
                    </a:solidFill>
                    <a:latin typeface="Calibri" panose="020F0502020204030204" pitchFamily="34" charset="0"/>
                  </a:rPr>
                  <a:t> 2</a:t>
                </a: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2177" y="1462434"/>
                <a:ext cx="792205" cy="584775"/>
              </a:xfrm>
              <a:prstGeom prst="rect">
                <a:avLst/>
              </a:prstGeom>
              <a:blipFill>
                <a:blip r:embed="rId9"/>
                <a:stretch>
                  <a:fillRect t="-12500" r="-18462" b="-343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Left Bracket 16"/>
          <p:cNvSpPr/>
          <p:nvPr/>
        </p:nvSpPr>
        <p:spPr>
          <a:xfrm flipH="1" flipV="1">
            <a:off x="2651204" y="1087239"/>
            <a:ext cx="484667" cy="1378870"/>
          </a:xfrm>
          <a:prstGeom prst="leftBracket">
            <a:avLst>
              <a:gd name="adj" fmla="val 152995"/>
            </a:avLst>
          </a:prstGeom>
          <a:ln w="57150"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3105613" y="1467563"/>
                <a:ext cx="792205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320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÷</m:t>
                    </m:r>
                  </m:oMath>
                </a14:m>
                <a:r>
                  <a:rPr lang="en-GB" sz="3200" dirty="0">
                    <a:solidFill>
                      <a:schemeClr val="accent1"/>
                    </a:solidFill>
                    <a:latin typeface="Calibri" panose="020F0502020204030204" pitchFamily="34" charset="0"/>
                  </a:rPr>
                  <a:t> 2</a:t>
                </a:r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5613" y="1467563"/>
                <a:ext cx="792205" cy="584775"/>
              </a:xfrm>
              <a:prstGeom prst="rect">
                <a:avLst/>
              </a:prstGeom>
              <a:blipFill>
                <a:blip r:embed="rId10"/>
                <a:stretch>
                  <a:fillRect t="-12500" r="-19231" b="-343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4625981"/>
              </p:ext>
            </p:extLst>
          </p:nvPr>
        </p:nvGraphicFramePr>
        <p:xfrm>
          <a:off x="1234745" y="4780202"/>
          <a:ext cx="3048000" cy="11330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2462907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442947088"/>
                    </a:ext>
                  </a:extLst>
                </a:gridCol>
              </a:tblGrid>
              <a:tr h="113307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8236313"/>
                  </a:ext>
                </a:extLst>
              </a:tr>
            </a:tbl>
          </a:graphicData>
        </a:graphic>
      </p:graphicFrame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8438946"/>
              </p:ext>
            </p:extLst>
          </p:nvPr>
        </p:nvGraphicFramePr>
        <p:xfrm>
          <a:off x="4282745" y="4783472"/>
          <a:ext cx="3048000" cy="11330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2462907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1892183354"/>
                    </a:ext>
                  </a:extLst>
                </a:gridCol>
              </a:tblGrid>
              <a:tr h="113307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8236313"/>
                  </a:ext>
                </a:extLst>
              </a:tr>
            </a:tbl>
          </a:graphicData>
        </a:graphic>
      </p:graphicFrame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6390076"/>
              </p:ext>
            </p:extLst>
          </p:nvPr>
        </p:nvGraphicFramePr>
        <p:xfrm>
          <a:off x="4282745" y="3210967"/>
          <a:ext cx="3048000" cy="11330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1047930572"/>
                    </a:ext>
                  </a:extLst>
                </a:gridCol>
              </a:tblGrid>
              <a:tr h="1133071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8236313"/>
                  </a:ext>
                </a:extLst>
              </a:tr>
            </a:tbl>
          </a:graphicData>
        </a:graphic>
      </p:graphicFrame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8441725"/>
              </p:ext>
            </p:extLst>
          </p:nvPr>
        </p:nvGraphicFramePr>
        <p:xfrm>
          <a:off x="1234745" y="3210967"/>
          <a:ext cx="3048000" cy="11330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1047930572"/>
                    </a:ext>
                  </a:extLst>
                </a:gridCol>
              </a:tblGrid>
              <a:tr h="1133071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8236313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3" name="Table 2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73442271"/>
                  </p:ext>
                </p:extLst>
              </p:nvPr>
            </p:nvGraphicFramePr>
            <p:xfrm>
              <a:off x="1234745" y="4773662"/>
              <a:ext cx="3048000" cy="113307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524000">
                      <a:extLst>
                        <a:ext uri="{9D8B030D-6E8A-4147-A177-3AD203B41FA5}">
                          <a16:colId xmlns:a16="http://schemas.microsoft.com/office/drawing/2014/main" val="246290700"/>
                        </a:ext>
                      </a:extLst>
                    </a:gridCol>
                    <a:gridCol w="1524000">
                      <a:extLst>
                        <a:ext uri="{9D8B030D-6E8A-4147-A177-3AD203B41FA5}">
                          <a16:colId xmlns:a16="http://schemas.microsoft.com/office/drawing/2014/main" val="442947088"/>
                        </a:ext>
                      </a:extLst>
                    </a:gridCol>
                  </a:tblGrid>
                  <a:tr h="1133071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kumimoji="0" lang="en-GB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nor/>
                                    </m:rPr>
                                    <a:rPr kumimoji="0" lang="en-GB" sz="3200" b="0" i="0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libri" panose="020F0502020204030204" pitchFamily="34" charset="0"/>
                                      <a:ea typeface="+mn-ea"/>
                                      <a:cs typeface="+mn-cs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m:rPr>
                                      <m:nor/>
                                    </m:rPr>
                                    <a:rPr kumimoji="0" lang="en-GB" sz="3200" b="0" i="0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libri" panose="020F0502020204030204" pitchFamily="34" charset="0"/>
                                      <a:ea typeface="+mn-ea"/>
                                      <a:cs typeface="+mn-cs"/>
                                    </a:rPr>
                                    <m:t>4</m:t>
                                  </m:r>
                                </m:den>
                              </m:f>
                            </m:oMath>
                          </a14:m>
                          <a:r>
                            <a:rPr kumimoji="0" lang="en-GB" sz="32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+mn-cs"/>
                            </a:rPr>
                            <a:t> </a:t>
                          </a:r>
                        </a:p>
                      </a:txBody>
                      <a:tcPr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kumimoji="0" lang="en-GB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nor/>
                                    </m:rPr>
                                    <a:rPr kumimoji="0" lang="en-GB" sz="3200" b="0" i="0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libri" panose="020F0502020204030204" pitchFamily="34" charset="0"/>
                                      <a:ea typeface="+mn-ea"/>
                                      <a:cs typeface="+mn-cs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m:rPr>
                                      <m:nor/>
                                    </m:rPr>
                                    <a:rPr kumimoji="0" lang="en-GB" sz="3200" b="0" i="0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libri" panose="020F0502020204030204" pitchFamily="34" charset="0"/>
                                      <a:ea typeface="+mn-ea"/>
                                      <a:cs typeface="+mn-cs"/>
                                    </a:rPr>
                                    <m:t>4</m:t>
                                  </m:r>
                                </m:den>
                              </m:f>
                            </m:oMath>
                          </a14:m>
                          <a:r>
                            <a:rPr kumimoji="0" lang="en-GB" sz="32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+mn-cs"/>
                            </a:rPr>
                            <a:t> </a:t>
                          </a:r>
                        </a:p>
                      </a:txBody>
                      <a:tcPr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91823631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3" name="Table 2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73442271"/>
                  </p:ext>
                </p:extLst>
              </p:nvPr>
            </p:nvGraphicFramePr>
            <p:xfrm>
              <a:off x="1234745" y="4773662"/>
              <a:ext cx="3048000" cy="113307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524000">
                      <a:extLst>
                        <a:ext uri="{9D8B030D-6E8A-4147-A177-3AD203B41FA5}">
                          <a16:colId xmlns:a16="http://schemas.microsoft.com/office/drawing/2014/main" val="246290700"/>
                        </a:ext>
                      </a:extLst>
                    </a:gridCol>
                    <a:gridCol w="1524000">
                      <a:extLst>
                        <a:ext uri="{9D8B030D-6E8A-4147-A177-3AD203B41FA5}">
                          <a16:colId xmlns:a16="http://schemas.microsoft.com/office/drawing/2014/main" val="442947088"/>
                        </a:ext>
                      </a:extLst>
                    </a:gridCol>
                  </a:tblGrid>
                  <a:tr h="113307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1"/>
                          <a:stretch>
                            <a:fillRect l="-1195" t="-2151" r="-101992" b="-376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1"/>
                          <a:stretch>
                            <a:fillRect l="-101600" t="-2151" r="-2400" b="-376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91823631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4" name="Table 2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64046699"/>
                  </p:ext>
                </p:extLst>
              </p:nvPr>
            </p:nvGraphicFramePr>
            <p:xfrm>
              <a:off x="4282745" y="4776932"/>
              <a:ext cx="3048000" cy="113307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524000">
                      <a:extLst>
                        <a:ext uri="{9D8B030D-6E8A-4147-A177-3AD203B41FA5}">
                          <a16:colId xmlns:a16="http://schemas.microsoft.com/office/drawing/2014/main" val="246290700"/>
                        </a:ext>
                      </a:extLst>
                    </a:gridCol>
                    <a:gridCol w="1524000">
                      <a:extLst>
                        <a:ext uri="{9D8B030D-6E8A-4147-A177-3AD203B41FA5}">
                          <a16:colId xmlns:a16="http://schemas.microsoft.com/office/drawing/2014/main" val="1892183354"/>
                        </a:ext>
                      </a:extLst>
                    </a:gridCol>
                  </a:tblGrid>
                  <a:tr h="1133071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kumimoji="0" lang="en-GB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nor/>
                                    </m:rPr>
                                    <a:rPr kumimoji="0" lang="en-GB" sz="3200" b="0" i="0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libri" panose="020F0502020204030204" pitchFamily="34" charset="0"/>
                                      <a:ea typeface="+mn-ea"/>
                                      <a:cs typeface="+mn-cs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m:rPr>
                                      <m:nor/>
                                    </m:rPr>
                                    <a:rPr kumimoji="0" lang="en-GB" sz="3200" b="0" i="0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libri" panose="020F0502020204030204" pitchFamily="34" charset="0"/>
                                      <a:ea typeface="+mn-ea"/>
                                      <a:cs typeface="+mn-cs"/>
                                    </a:rPr>
                                    <m:t>4</m:t>
                                  </m:r>
                                </m:den>
                              </m:f>
                            </m:oMath>
                          </a14:m>
                          <a:r>
                            <a:rPr kumimoji="0" lang="en-GB" sz="32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+mn-cs"/>
                            </a:rPr>
                            <a:t> </a:t>
                          </a:r>
                        </a:p>
                      </a:txBody>
                      <a:tcPr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kumimoji="0" lang="en-GB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nor/>
                                    </m:rPr>
                                    <a:rPr kumimoji="0" lang="en-GB" sz="3200" b="0" i="0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libri" panose="020F0502020204030204" pitchFamily="34" charset="0"/>
                                      <a:ea typeface="+mn-ea"/>
                                      <a:cs typeface="+mn-cs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m:rPr>
                                      <m:nor/>
                                    </m:rPr>
                                    <a:rPr kumimoji="0" lang="en-GB" sz="3200" b="0" i="0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libri" panose="020F0502020204030204" pitchFamily="34" charset="0"/>
                                      <a:ea typeface="+mn-ea"/>
                                      <a:cs typeface="+mn-cs"/>
                                    </a:rPr>
                                    <m:t>4</m:t>
                                  </m:r>
                                </m:den>
                              </m:f>
                            </m:oMath>
                          </a14:m>
                          <a:r>
                            <a:rPr kumimoji="0" lang="en-GB" sz="32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+mn-cs"/>
                            </a:rPr>
                            <a:t> </a:t>
                          </a:r>
                        </a:p>
                      </a:txBody>
                      <a:tcPr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91823631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4" name="Table 2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64046699"/>
                  </p:ext>
                </p:extLst>
              </p:nvPr>
            </p:nvGraphicFramePr>
            <p:xfrm>
              <a:off x="4282745" y="4776932"/>
              <a:ext cx="3048000" cy="113307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524000">
                      <a:extLst>
                        <a:ext uri="{9D8B030D-6E8A-4147-A177-3AD203B41FA5}">
                          <a16:colId xmlns:a16="http://schemas.microsoft.com/office/drawing/2014/main" val="246290700"/>
                        </a:ext>
                      </a:extLst>
                    </a:gridCol>
                    <a:gridCol w="1524000">
                      <a:extLst>
                        <a:ext uri="{9D8B030D-6E8A-4147-A177-3AD203B41FA5}">
                          <a16:colId xmlns:a16="http://schemas.microsoft.com/office/drawing/2014/main" val="1892183354"/>
                        </a:ext>
                      </a:extLst>
                    </a:gridCol>
                  </a:tblGrid>
                  <a:tr h="113307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2"/>
                          <a:stretch>
                            <a:fillRect l="-1195" t="-1604" r="-101992" b="-32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2"/>
                          <a:stretch>
                            <a:fillRect l="-101600" t="-1604" r="-2400" b="-320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91823631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5" name="Table 2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03952500"/>
                  </p:ext>
                </p:extLst>
              </p:nvPr>
            </p:nvGraphicFramePr>
            <p:xfrm>
              <a:off x="4282745" y="3207697"/>
              <a:ext cx="3048000" cy="113307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048000">
                      <a:extLst>
                        <a:ext uri="{9D8B030D-6E8A-4147-A177-3AD203B41FA5}">
                          <a16:colId xmlns:a16="http://schemas.microsoft.com/office/drawing/2014/main" val="1047930572"/>
                        </a:ext>
                      </a:extLst>
                    </a:gridCol>
                  </a:tblGrid>
                  <a:tr h="1133071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3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nor/>
                                    </m:rPr>
                                    <a:rPr lang="en-GB" sz="3200" b="0" i="0" smtClean="0">
                                      <a:solidFill>
                                        <a:schemeClr val="tx1"/>
                                      </a:solidFill>
                                      <a:latin typeface="Calibri" panose="020F0502020204030204" pitchFamily="34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m:rPr>
                                      <m:nor/>
                                    </m:rPr>
                                    <a:rPr lang="en-GB" sz="3200" b="0" i="0" smtClean="0">
                                      <a:solidFill>
                                        <a:schemeClr val="tx1"/>
                                      </a:solidFill>
                                      <a:latin typeface="Calibri" panose="020F0502020204030204" pitchFamily="34" charset="0"/>
                                    </a:rPr>
                                    <m:t>2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320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 </a:t>
                          </a:r>
                        </a:p>
                      </a:txBody>
                      <a:tcPr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91823631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5" name="Table 2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03952500"/>
                  </p:ext>
                </p:extLst>
              </p:nvPr>
            </p:nvGraphicFramePr>
            <p:xfrm>
              <a:off x="4282745" y="3207697"/>
              <a:ext cx="3048000" cy="113307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048000">
                      <a:extLst>
                        <a:ext uri="{9D8B030D-6E8A-4147-A177-3AD203B41FA5}">
                          <a16:colId xmlns:a16="http://schemas.microsoft.com/office/drawing/2014/main" val="1047930572"/>
                        </a:ext>
                      </a:extLst>
                    </a:gridCol>
                  </a:tblGrid>
                  <a:tr h="113307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3"/>
                          <a:stretch>
                            <a:fillRect l="-599" t="-1604" r="-1198" b="-320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91823631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6" name="Table 2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08636835"/>
                  </p:ext>
                </p:extLst>
              </p:nvPr>
            </p:nvGraphicFramePr>
            <p:xfrm>
              <a:off x="1234745" y="3207697"/>
              <a:ext cx="3048000" cy="113307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048000">
                      <a:extLst>
                        <a:ext uri="{9D8B030D-6E8A-4147-A177-3AD203B41FA5}">
                          <a16:colId xmlns:a16="http://schemas.microsoft.com/office/drawing/2014/main" val="1047930572"/>
                        </a:ext>
                      </a:extLst>
                    </a:gridCol>
                  </a:tblGrid>
                  <a:tr h="1133071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3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nor/>
                                    </m:rPr>
                                    <a:rPr lang="en-GB" sz="3200" b="0" i="0" smtClean="0">
                                      <a:solidFill>
                                        <a:schemeClr val="tx1"/>
                                      </a:solidFill>
                                      <a:latin typeface="Calibri" panose="020F0502020204030204" pitchFamily="34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m:rPr>
                                      <m:nor/>
                                    </m:rPr>
                                    <a:rPr lang="en-GB" sz="3200" b="0" i="0" smtClean="0">
                                      <a:solidFill>
                                        <a:schemeClr val="tx1"/>
                                      </a:solidFill>
                                      <a:latin typeface="Calibri" panose="020F0502020204030204" pitchFamily="34" charset="0"/>
                                    </a:rPr>
                                    <m:t>2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320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 </a:t>
                          </a:r>
                        </a:p>
                      </a:txBody>
                      <a:tcPr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91823631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6" name="Table 2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08636835"/>
                  </p:ext>
                </p:extLst>
              </p:nvPr>
            </p:nvGraphicFramePr>
            <p:xfrm>
              <a:off x="1234745" y="3207697"/>
              <a:ext cx="3048000" cy="113307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048000">
                      <a:extLst>
                        <a:ext uri="{9D8B030D-6E8A-4147-A177-3AD203B41FA5}">
                          <a16:colId xmlns:a16="http://schemas.microsoft.com/office/drawing/2014/main" val="1047930572"/>
                        </a:ext>
                      </a:extLst>
                    </a:gridCol>
                  </a:tblGrid>
                  <a:tr h="113307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3"/>
                          <a:stretch>
                            <a:fillRect l="-599" t="-1604" r="-1198" b="-320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91823631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7" name="Table 2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7271399"/>
                  </p:ext>
                </p:extLst>
              </p:nvPr>
            </p:nvGraphicFramePr>
            <p:xfrm>
              <a:off x="1234745" y="3214237"/>
              <a:ext cx="3048000" cy="113307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048000">
                      <a:extLst>
                        <a:ext uri="{9D8B030D-6E8A-4147-A177-3AD203B41FA5}">
                          <a16:colId xmlns:a16="http://schemas.microsoft.com/office/drawing/2014/main" val="1047930572"/>
                        </a:ext>
                      </a:extLst>
                    </a:gridCol>
                  </a:tblGrid>
                  <a:tr h="1133071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3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nor/>
                                    </m:rPr>
                                    <a:rPr lang="en-GB" sz="3200" b="0" i="0" smtClean="0">
                                      <a:solidFill>
                                        <a:schemeClr val="tx1"/>
                                      </a:solidFill>
                                      <a:latin typeface="Calibri" panose="020F0502020204030204" pitchFamily="34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m:rPr>
                                      <m:nor/>
                                    </m:rPr>
                                    <a:rPr lang="en-GB" sz="3200" b="0" i="0" smtClean="0">
                                      <a:solidFill>
                                        <a:schemeClr val="tx1"/>
                                      </a:solidFill>
                                      <a:latin typeface="Calibri" panose="020F0502020204030204" pitchFamily="34" charset="0"/>
                                    </a:rPr>
                                    <m:t>2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320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 </a:t>
                          </a:r>
                        </a:p>
                      </a:txBody>
                      <a:tcPr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91823631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7" name="Table 2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7271399"/>
                  </p:ext>
                </p:extLst>
              </p:nvPr>
            </p:nvGraphicFramePr>
            <p:xfrm>
              <a:off x="1234745" y="3214237"/>
              <a:ext cx="3048000" cy="113307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048000">
                      <a:extLst>
                        <a:ext uri="{9D8B030D-6E8A-4147-A177-3AD203B41FA5}">
                          <a16:colId xmlns:a16="http://schemas.microsoft.com/office/drawing/2014/main" val="1047930572"/>
                        </a:ext>
                      </a:extLst>
                    </a:gridCol>
                  </a:tblGrid>
                  <a:tr h="113307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4"/>
                          <a:stretch>
                            <a:fillRect l="-599" t="-1604" r="-1198" b="-320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91823631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8" name="Table 2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1114285"/>
                  </p:ext>
                </p:extLst>
              </p:nvPr>
            </p:nvGraphicFramePr>
            <p:xfrm>
              <a:off x="1234745" y="4780977"/>
              <a:ext cx="3048000" cy="113307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524000">
                      <a:extLst>
                        <a:ext uri="{9D8B030D-6E8A-4147-A177-3AD203B41FA5}">
                          <a16:colId xmlns:a16="http://schemas.microsoft.com/office/drawing/2014/main" val="246290700"/>
                        </a:ext>
                      </a:extLst>
                    </a:gridCol>
                    <a:gridCol w="1524000">
                      <a:extLst>
                        <a:ext uri="{9D8B030D-6E8A-4147-A177-3AD203B41FA5}">
                          <a16:colId xmlns:a16="http://schemas.microsoft.com/office/drawing/2014/main" val="442947088"/>
                        </a:ext>
                      </a:extLst>
                    </a:gridCol>
                  </a:tblGrid>
                  <a:tr h="1133071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kumimoji="0" lang="en-GB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nor/>
                                    </m:rPr>
                                    <a:rPr kumimoji="0" lang="en-GB" sz="3200" b="0" i="0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libri" panose="020F0502020204030204" pitchFamily="34" charset="0"/>
                                      <a:ea typeface="+mn-ea"/>
                                      <a:cs typeface="+mn-cs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m:rPr>
                                      <m:nor/>
                                    </m:rPr>
                                    <a:rPr kumimoji="0" lang="en-GB" sz="3200" b="0" i="0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libri" panose="020F0502020204030204" pitchFamily="34" charset="0"/>
                                      <a:ea typeface="+mn-ea"/>
                                      <a:cs typeface="+mn-cs"/>
                                    </a:rPr>
                                    <m:t>4</m:t>
                                  </m:r>
                                </m:den>
                              </m:f>
                            </m:oMath>
                          </a14:m>
                          <a:r>
                            <a:rPr kumimoji="0" lang="en-GB" sz="32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+mn-cs"/>
                            </a:rPr>
                            <a:t> </a:t>
                          </a:r>
                        </a:p>
                      </a:txBody>
                      <a:tcPr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kumimoji="0" lang="en-GB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nor/>
                                    </m:rPr>
                                    <a:rPr kumimoji="0" lang="en-GB" sz="3200" b="0" i="0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libri" panose="020F0502020204030204" pitchFamily="34" charset="0"/>
                                      <a:ea typeface="+mn-ea"/>
                                      <a:cs typeface="+mn-cs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m:rPr>
                                      <m:nor/>
                                    </m:rPr>
                                    <a:rPr kumimoji="0" lang="en-GB" sz="3200" b="0" i="0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libri" panose="020F0502020204030204" pitchFamily="34" charset="0"/>
                                      <a:ea typeface="+mn-ea"/>
                                      <a:cs typeface="+mn-cs"/>
                                    </a:rPr>
                                    <m:t>4</m:t>
                                  </m:r>
                                </m:den>
                              </m:f>
                            </m:oMath>
                          </a14:m>
                          <a:r>
                            <a:rPr kumimoji="0" lang="en-GB" sz="32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+mn-cs"/>
                            </a:rPr>
                            <a:t> </a:t>
                          </a:r>
                        </a:p>
                      </a:txBody>
                      <a:tcPr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91823631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8" name="Table 2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1114285"/>
                  </p:ext>
                </p:extLst>
              </p:nvPr>
            </p:nvGraphicFramePr>
            <p:xfrm>
              <a:off x="1234745" y="4780977"/>
              <a:ext cx="3048000" cy="113307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524000">
                      <a:extLst>
                        <a:ext uri="{9D8B030D-6E8A-4147-A177-3AD203B41FA5}">
                          <a16:colId xmlns:a16="http://schemas.microsoft.com/office/drawing/2014/main" val="246290700"/>
                        </a:ext>
                      </a:extLst>
                    </a:gridCol>
                    <a:gridCol w="1524000">
                      <a:extLst>
                        <a:ext uri="{9D8B030D-6E8A-4147-A177-3AD203B41FA5}">
                          <a16:colId xmlns:a16="http://schemas.microsoft.com/office/drawing/2014/main" val="442947088"/>
                        </a:ext>
                      </a:extLst>
                    </a:gridCol>
                  </a:tblGrid>
                  <a:tr h="113307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5"/>
                          <a:stretch>
                            <a:fillRect l="-1195" t="-1604" r="-101992" b="-32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5"/>
                          <a:stretch>
                            <a:fillRect l="-101600" t="-1604" r="-2400" b="-320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918236313"/>
                      </a:ext>
                    </a:extLst>
                  </a:tr>
                </a:tbl>
              </a:graphicData>
            </a:graphic>
          </p:graphicFrame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4181138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7" grpId="0"/>
      <p:bldP spid="8" grpId="0" animBg="1"/>
      <p:bldP spid="9" grpId="0" animBg="1"/>
      <p:bldP spid="10" grpId="0"/>
      <p:bldP spid="17" grpId="0" animBg="1"/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0399906"/>
              </p:ext>
            </p:extLst>
          </p:nvPr>
        </p:nvGraphicFramePr>
        <p:xfrm>
          <a:off x="1618086" y="1150161"/>
          <a:ext cx="6096000" cy="576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2060209806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745466176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582060493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4067328450"/>
                    </a:ext>
                  </a:extLst>
                </a:gridCol>
              </a:tblGrid>
              <a:tr h="288000">
                <a:tc>
                  <a:txBody>
                    <a:bodyPr/>
                    <a:lstStyle/>
                    <a:p>
                      <a:endParaRPr lang="en-GB" sz="600" dirty="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GB" sz="600" dirty="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GB" sz="600" dirty="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GB" sz="600" dirty="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543846467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endParaRPr lang="en-GB" sz="600" dirty="0"/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600" dirty="0"/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600" dirty="0"/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600" dirty="0"/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88937451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391946" y="503830"/>
            <a:ext cx="45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latin typeface="Calibri" panose="020F0502020204030204" pitchFamily="34" charset="0"/>
              </a:rPr>
              <a:t>0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485486" y="503830"/>
            <a:ext cx="45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latin typeface="Calibri" panose="020F0502020204030204" pitchFamily="34" charset="0"/>
              </a:rPr>
              <a:t>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745421" y="303245"/>
                <a:ext cx="749837" cy="881973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box>
                      <m:boxPr>
                        <m:ctrlPr>
                          <a:rPr lang="en-GB" sz="3600" i="1" smtClean="0">
                            <a:latin typeface="Cambria Math" panose="02040503050406030204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GB" sz="36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GB" sz="3600" b="0" i="0" smtClean="0">
                                <a:latin typeface="Calibri" panose="020F0502020204030204" pitchFamily="34" charset="0"/>
                              </a:rPr>
                              <m:t>1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GB" sz="3600" b="0" i="0" smtClean="0">
                                <a:latin typeface="Calibri" panose="020F0502020204030204" pitchFamily="34" charset="0"/>
                              </a:rPr>
                              <m:t>4</m:t>
                            </m:r>
                          </m:den>
                        </m:f>
                      </m:e>
                    </m:box>
                  </m:oMath>
                </a14:m>
                <a:r>
                  <a:rPr lang="en-GB" sz="3600" dirty="0">
                    <a:latin typeface="Calibri" panose="020F050202020403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5421" y="303245"/>
                <a:ext cx="749837" cy="88197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286990" y="302123"/>
                <a:ext cx="749837" cy="884216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box>
                      <m:boxPr>
                        <m:ctrlPr>
                          <a:rPr lang="en-GB" sz="3600" i="1" smtClean="0">
                            <a:latin typeface="Cambria Math" panose="02040503050406030204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GB" sz="36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GB" sz="3600" b="0" i="0" smtClean="0">
                                <a:latin typeface="Calibri" panose="020F0502020204030204" pitchFamily="34" charset="0"/>
                              </a:rPr>
                              <m:t>2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GB" sz="3600" b="0" i="0" smtClean="0">
                                <a:latin typeface="Calibri" panose="020F0502020204030204" pitchFamily="34" charset="0"/>
                              </a:rPr>
                              <m:t>4</m:t>
                            </m:r>
                          </m:den>
                        </m:f>
                      </m:e>
                    </m:box>
                  </m:oMath>
                </a14:m>
                <a:r>
                  <a:rPr lang="en-GB" sz="3600" dirty="0">
                    <a:latin typeface="Calibri" panose="020F050202020403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6990" y="302123"/>
                <a:ext cx="749837" cy="88421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817198" y="302123"/>
                <a:ext cx="749837" cy="884216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box>
                      <m:boxPr>
                        <m:ctrlPr>
                          <a:rPr lang="en-GB" sz="3600" i="1" smtClean="0">
                            <a:latin typeface="Cambria Math" panose="02040503050406030204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GB" sz="36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GB" sz="3600" b="0" i="0" smtClean="0">
                                <a:latin typeface="Calibri" panose="020F0502020204030204" pitchFamily="34" charset="0"/>
                              </a:rPr>
                              <m:t>3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GB" sz="3600" b="0" i="0" smtClean="0">
                                <a:latin typeface="Calibri" panose="020F0502020204030204" pitchFamily="34" charset="0"/>
                              </a:rPr>
                              <m:t>4</m:t>
                            </m:r>
                          </m:den>
                        </m:f>
                      </m:e>
                    </m:box>
                  </m:oMath>
                </a14:m>
                <a:r>
                  <a:rPr lang="en-GB" sz="3600" dirty="0">
                    <a:latin typeface="Calibri" panose="020F050202020403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7198" y="302123"/>
                <a:ext cx="749837" cy="88421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019659"/>
              </p:ext>
            </p:extLst>
          </p:nvPr>
        </p:nvGraphicFramePr>
        <p:xfrm>
          <a:off x="1613907" y="1829202"/>
          <a:ext cx="6096002" cy="111567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096002">
                  <a:extLst>
                    <a:ext uri="{9D8B030D-6E8A-4147-A177-3AD203B41FA5}">
                      <a16:colId xmlns:a16="http://schemas.microsoft.com/office/drawing/2014/main" val="816325942"/>
                    </a:ext>
                  </a:extLst>
                </a:gridCol>
              </a:tblGrid>
              <a:tr h="1115673">
                <a:tc>
                  <a:txBody>
                    <a:bodyPr/>
                    <a:lstStyle/>
                    <a:p>
                      <a:pPr algn="ctr"/>
                      <a:endParaRPr lang="en-GB" sz="2200" dirty="0">
                        <a:latin typeface="Calibri" panose="020F0502020204030204" pitchFamily="34" charset="0"/>
                      </a:endParaRPr>
                    </a:p>
                  </a:txBody>
                  <a:tcPr marL="111692" marR="111692" marT="55846" marB="55846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50535130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3170542"/>
              </p:ext>
            </p:extLst>
          </p:nvPr>
        </p:nvGraphicFramePr>
        <p:xfrm>
          <a:off x="1613907" y="1829202"/>
          <a:ext cx="6096002" cy="111567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62000">
                  <a:extLst>
                    <a:ext uri="{9D8B030D-6E8A-4147-A177-3AD203B41FA5}">
                      <a16:colId xmlns:a16="http://schemas.microsoft.com/office/drawing/2014/main" val="816325942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1412816788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1265503494"/>
                    </a:ext>
                  </a:extLst>
                </a:gridCol>
                <a:gridCol w="762001">
                  <a:extLst>
                    <a:ext uri="{9D8B030D-6E8A-4147-A177-3AD203B41FA5}">
                      <a16:colId xmlns:a16="http://schemas.microsoft.com/office/drawing/2014/main" val="778135550"/>
                    </a:ext>
                  </a:extLst>
                </a:gridCol>
                <a:gridCol w="762001">
                  <a:extLst>
                    <a:ext uri="{9D8B030D-6E8A-4147-A177-3AD203B41FA5}">
                      <a16:colId xmlns:a16="http://schemas.microsoft.com/office/drawing/2014/main" val="1530558788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1898595828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7349161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1530199773"/>
                    </a:ext>
                  </a:extLst>
                </a:gridCol>
              </a:tblGrid>
              <a:tr h="1115673">
                <a:tc>
                  <a:txBody>
                    <a:bodyPr/>
                    <a:lstStyle/>
                    <a:p>
                      <a:pPr algn="ctr"/>
                      <a:endParaRPr lang="en-GB" sz="2200" dirty="0">
                        <a:latin typeface="Calibri" panose="020F0502020204030204" pitchFamily="34" charset="0"/>
                      </a:endParaRPr>
                    </a:p>
                  </a:txBody>
                  <a:tcPr marL="111692" marR="111692" marT="55846" marB="55846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200" dirty="0">
                        <a:latin typeface="Calibri" panose="020F0502020204030204" pitchFamily="34" charset="0"/>
                      </a:endParaRPr>
                    </a:p>
                  </a:txBody>
                  <a:tcPr marL="111692" marR="111692" marT="55846" marB="55846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200" dirty="0">
                        <a:latin typeface="Calibri" panose="020F0502020204030204" pitchFamily="34" charset="0"/>
                      </a:endParaRPr>
                    </a:p>
                  </a:txBody>
                  <a:tcPr marL="111692" marR="111692" marT="55846" marB="55846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200" dirty="0">
                        <a:latin typeface="Calibri" panose="020F0502020204030204" pitchFamily="34" charset="0"/>
                      </a:endParaRPr>
                    </a:p>
                  </a:txBody>
                  <a:tcPr marL="111692" marR="111692" marT="55846" marB="55846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200" dirty="0">
                        <a:latin typeface="Calibri" panose="020F0502020204030204" pitchFamily="34" charset="0"/>
                      </a:endParaRPr>
                    </a:p>
                  </a:txBody>
                  <a:tcPr marL="111692" marR="111692" marT="55846" marB="55846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200" dirty="0">
                        <a:latin typeface="Calibri" panose="020F0502020204030204" pitchFamily="34" charset="0"/>
                      </a:endParaRPr>
                    </a:p>
                  </a:txBody>
                  <a:tcPr marL="111692" marR="111692" marT="55846" marB="55846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200" dirty="0">
                        <a:latin typeface="Calibri" panose="020F0502020204030204" pitchFamily="34" charset="0"/>
                      </a:endParaRPr>
                    </a:p>
                  </a:txBody>
                  <a:tcPr marL="111692" marR="111692" marT="55846" marB="55846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200" dirty="0">
                        <a:latin typeface="Calibri" panose="020F0502020204030204" pitchFamily="34" charset="0"/>
                      </a:endParaRPr>
                    </a:p>
                  </a:txBody>
                  <a:tcPr marL="111692" marR="111692" marT="55846" marB="55846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50535130"/>
                  </a:ext>
                </a:extLst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2936487"/>
              </p:ext>
            </p:extLst>
          </p:nvPr>
        </p:nvGraphicFramePr>
        <p:xfrm>
          <a:off x="1613907" y="1829202"/>
          <a:ext cx="6096002" cy="111567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62000">
                  <a:extLst>
                    <a:ext uri="{9D8B030D-6E8A-4147-A177-3AD203B41FA5}">
                      <a16:colId xmlns:a16="http://schemas.microsoft.com/office/drawing/2014/main" val="816325942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1412816788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1265503494"/>
                    </a:ext>
                  </a:extLst>
                </a:gridCol>
                <a:gridCol w="762001">
                  <a:extLst>
                    <a:ext uri="{9D8B030D-6E8A-4147-A177-3AD203B41FA5}">
                      <a16:colId xmlns:a16="http://schemas.microsoft.com/office/drawing/2014/main" val="778135550"/>
                    </a:ext>
                  </a:extLst>
                </a:gridCol>
                <a:gridCol w="762001">
                  <a:extLst>
                    <a:ext uri="{9D8B030D-6E8A-4147-A177-3AD203B41FA5}">
                      <a16:colId xmlns:a16="http://schemas.microsoft.com/office/drawing/2014/main" val="1530558788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1898595828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7349161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1530199773"/>
                    </a:ext>
                  </a:extLst>
                </a:gridCol>
              </a:tblGrid>
              <a:tr h="1115673">
                <a:tc>
                  <a:txBody>
                    <a:bodyPr/>
                    <a:lstStyle/>
                    <a:p>
                      <a:pPr algn="ctr"/>
                      <a:endParaRPr lang="en-GB" sz="2200" dirty="0">
                        <a:latin typeface="Calibri" panose="020F0502020204030204" pitchFamily="34" charset="0"/>
                      </a:endParaRPr>
                    </a:p>
                  </a:txBody>
                  <a:tcPr marL="111692" marR="111692" marT="55846" marB="55846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200" dirty="0">
                        <a:latin typeface="Calibri" panose="020F0502020204030204" pitchFamily="34" charset="0"/>
                      </a:endParaRPr>
                    </a:p>
                  </a:txBody>
                  <a:tcPr marL="111692" marR="111692" marT="55846" marB="55846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200" dirty="0">
                        <a:latin typeface="Calibri" panose="020F0502020204030204" pitchFamily="34" charset="0"/>
                      </a:endParaRPr>
                    </a:p>
                  </a:txBody>
                  <a:tcPr marL="111692" marR="111692" marT="55846" marB="55846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200" dirty="0">
                        <a:latin typeface="Calibri" panose="020F0502020204030204" pitchFamily="34" charset="0"/>
                      </a:endParaRPr>
                    </a:p>
                  </a:txBody>
                  <a:tcPr marL="111692" marR="111692" marT="55846" marB="55846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200" dirty="0">
                        <a:latin typeface="Calibri" panose="020F0502020204030204" pitchFamily="34" charset="0"/>
                      </a:endParaRPr>
                    </a:p>
                  </a:txBody>
                  <a:tcPr marL="111692" marR="111692" marT="55846" marB="55846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200" dirty="0">
                        <a:latin typeface="Calibri" panose="020F0502020204030204" pitchFamily="34" charset="0"/>
                      </a:endParaRPr>
                    </a:p>
                  </a:txBody>
                  <a:tcPr marL="111692" marR="111692" marT="55846" marB="55846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200" dirty="0">
                        <a:latin typeface="Calibri" panose="020F0502020204030204" pitchFamily="34" charset="0"/>
                      </a:endParaRPr>
                    </a:p>
                  </a:txBody>
                  <a:tcPr marL="111692" marR="111692" marT="55846" marB="55846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200" dirty="0">
                        <a:latin typeface="Calibri" panose="020F0502020204030204" pitchFamily="34" charset="0"/>
                      </a:endParaRPr>
                    </a:p>
                  </a:txBody>
                  <a:tcPr marL="111692" marR="111692" marT="55846" marB="55846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50535130"/>
                  </a:ext>
                </a:extLst>
              </a:tr>
            </a:tbl>
          </a:graphicData>
        </a:graphic>
      </p:graphicFrame>
      <p:cxnSp>
        <p:nvCxnSpPr>
          <p:cNvPr id="11" name="Straight Connector 10"/>
          <p:cNvCxnSpPr/>
          <p:nvPr/>
        </p:nvCxnSpPr>
        <p:spPr>
          <a:xfrm>
            <a:off x="3136105" y="347417"/>
            <a:ext cx="0" cy="3610304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604780" y="347417"/>
            <a:ext cx="0" cy="3610304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3120339" y="4436643"/>
                <a:ext cx="749837" cy="890115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box>
                      <m:boxPr>
                        <m:ctrlPr>
                          <a:rPr lang="en-GB" sz="3600" i="1" smtClean="0">
                            <a:latin typeface="Cambria Math" panose="02040503050406030204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GB" sz="36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GB" sz="3600" b="0" i="0" smtClean="0">
                                <a:latin typeface="Calibri" panose="020F0502020204030204" pitchFamily="34" charset="0"/>
                              </a:rPr>
                              <m:t>2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GB" sz="3600" b="0" i="0" smtClean="0">
                                <a:latin typeface="Calibri" panose="020F0502020204030204" pitchFamily="34" charset="0"/>
                              </a:rPr>
                              <m:t>8</m:t>
                            </m:r>
                          </m:den>
                        </m:f>
                      </m:e>
                    </m:box>
                  </m:oMath>
                </a14:m>
                <a:r>
                  <a:rPr lang="en-GB" sz="3600" dirty="0">
                    <a:latin typeface="Calibri" panose="020F050202020403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0339" y="4436643"/>
                <a:ext cx="749837" cy="89011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3700211" y="4413790"/>
                <a:ext cx="2698880" cy="8635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800" dirty="0"/>
                  <a:t>is equivalent to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3200" b="0" i="0" smtClean="0"/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3200"/>
                          <m:t>4</m:t>
                        </m:r>
                      </m:den>
                    </m:f>
                  </m:oMath>
                </a14:m>
                <a:endParaRPr lang="en-GB" sz="3200" dirty="0"/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0211" y="4413790"/>
                <a:ext cx="2698880" cy="863570"/>
              </a:xfrm>
              <a:prstGeom prst="rect">
                <a:avLst/>
              </a:prstGeom>
              <a:blipFill>
                <a:blip r:embed="rId9"/>
                <a:stretch>
                  <a:fillRect l="-4740" b="-563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2574324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39129" y="1939566"/>
                <a:ext cx="749837" cy="890115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box>
                      <m:boxPr>
                        <m:ctrlPr>
                          <a:rPr lang="en-GB" sz="3600" i="1" smtClean="0">
                            <a:latin typeface="Cambria Math" panose="02040503050406030204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GB" sz="36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GB" sz="3600" b="0" i="0" smtClean="0">
                                <a:latin typeface="Calibri" panose="020F0502020204030204" pitchFamily="34" charset="0"/>
                              </a:rPr>
                              <m:t>2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GB" sz="3600" b="0" i="0" smtClean="0">
                                <a:latin typeface="Calibri" panose="020F0502020204030204" pitchFamily="34" charset="0"/>
                              </a:rPr>
                              <m:t>8</m:t>
                            </m:r>
                          </m:den>
                        </m:f>
                      </m:e>
                    </m:box>
                  </m:oMath>
                </a14:m>
                <a:r>
                  <a:rPr lang="en-GB" sz="3600" dirty="0">
                    <a:latin typeface="Calibri" panose="020F050202020403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129" y="1939566"/>
                <a:ext cx="749837" cy="89011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6411405"/>
              </p:ext>
            </p:extLst>
          </p:nvPr>
        </p:nvGraphicFramePr>
        <p:xfrm>
          <a:off x="1614620" y="1829202"/>
          <a:ext cx="6096002" cy="111567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096002">
                  <a:extLst>
                    <a:ext uri="{9D8B030D-6E8A-4147-A177-3AD203B41FA5}">
                      <a16:colId xmlns:a16="http://schemas.microsoft.com/office/drawing/2014/main" val="816325942"/>
                    </a:ext>
                  </a:extLst>
                </a:gridCol>
              </a:tblGrid>
              <a:tr h="1115673">
                <a:tc>
                  <a:txBody>
                    <a:bodyPr/>
                    <a:lstStyle/>
                    <a:p>
                      <a:pPr algn="ctr"/>
                      <a:endParaRPr lang="en-GB" sz="2200" dirty="0">
                        <a:latin typeface="Calibri" panose="020F0502020204030204" pitchFamily="34" charset="0"/>
                      </a:endParaRPr>
                    </a:p>
                  </a:txBody>
                  <a:tcPr marL="111692" marR="111692" marT="55846" marB="55846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50535130"/>
                  </a:ext>
                </a:extLst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8155477"/>
              </p:ext>
            </p:extLst>
          </p:nvPr>
        </p:nvGraphicFramePr>
        <p:xfrm>
          <a:off x="1610441" y="1829202"/>
          <a:ext cx="6096002" cy="111567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62000">
                  <a:extLst>
                    <a:ext uri="{9D8B030D-6E8A-4147-A177-3AD203B41FA5}">
                      <a16:colId xmlns:a16="http://schemas.microsoft.com/office/drawing/2014/main" val="816325942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1412816788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1265503494"/>
                    </a:ext>
                  </a:extLst>
                </a:gridCol>
                <a:gridCol w="762001">
                  <a:extLst>
                    <a:ext uri="{9D8B030D-6E8A-4147-A177-3AD203B41FA5}">
                      <a16:colId xmlns:a16="http://schemas.microsoft.com/office/drawing/2014/main" val="778135550"/>
                    </a:ext>
                  </a:extLst>
                </a:gridCol>
                <a:gridCol w="762001">
                  <a:extLst>
                    <a:ext uri="{9D8B030D-6E8A-4147-A177-3AD203B41FA5}">
                      <a16:colId xmlns:a16="http://schemas.microsoft.com/office/drawing/2014/main" val="1530558788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1898595828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7349161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1530199773"/>
                    </a:ext>
                  </a:extLst>
                </a:gridCol>
              </a:tblGrid>
              <a:tr h="1115673">
                <a:tc>
                  <a:txBody>
                    <a:bodyPr/>
                    <a:lstStyle/>
                    <a:p>
                      <a:pPr algn="ctr"/>
                      <a:endParaRPr lang="en-GB" sz="2200" dirty="0">
                        <a:latin typeface="Calibri" panose="020F0502020204030204" pitchFamily="34" charset="0"/>
                      </a:endParaRPr>
                    </a:p>
                  </a:txBody>
                  <a:tcPr marL="111692" marR="111692" marT="55846" marB="55846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200" dirty="0">
                        <a:latin typeface="Calibri" panose="020F0502020204030204" pitchFamily="34" charset="0"/>
                      </a:endParaRPr>
                    </a:p>
                  </a:txBody>
                  <a:tcPr marL="111692" marR="111692" marT="55846" marB="55846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200" dirty="0">
                        <a:latin typeface="Calibri" panose="020F0502020204030204" pitchFamily="34" charset="0"/>
                      </a:endParaRPr>
                    </a:p>
                  </a:txBody>
                  <a:tcPr marL="111692" marR="111692" marT="55846" marB="55846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200" dirty="0">
                        <a:latin typeface="Calibri" panose="020F0502020204030204" pitchFamily="34" charset="0"/>
                      </a:endParaRPr>
                    </a:p>
                  </a:txBody>
                  <a:tcPr marL="111692" marR="111692" marT="55846" marB="55846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200" dirty="0">
                        <a:latin typeface="Calibri" panose="020F0502020204030204" pitchFamily="34" charset="0"/>
                      </a:endParaRPr>
                    </a:p>
                  </a:txBody>
                  <a:tcPr marL="111692" marR="111692" marT="55846" marB="55846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200" dirty="0">
                        <a:latin typeface="Calibri" panose="020F0502020204030204" pitchFamily="34" charset="0"/>
                      </a:endParaRPr>
                    </a:p>
                  </a:txBody>
                  <a:tcPr marL="111692" marR="111692" marT="55846" marB="55846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200" dirty="0">
                        <a:latin typeface="Calibri" panose="020F0502020204030204" pitchFamily="34" charset="0"/>
                      </a:endParaRPr>
                    </a:p>
                  </a:txBody>
                  <a:tcPr marL="111692" marR="111692" marT="55846" marB="55846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200" dirty="0">
                        <a:latin typeface="Calibri" panose="020F0502020204030204" pitchFamily="34" charset="0"/>
                      </a:endParaRPr>
                    </a:p>
                  </a:txBody>
                  <a:tcPr marL="111692" marR="111692" marT="55846" marB="55846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50535130"/>
                  </a:ext>
                </a:extLst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3476246"/>
              </p:ext>
            </p:extLst>
          </p:nvPr>
        </p:nvGraphicFramePr>
        <p:xfrm>
          <a:off x="1610441" y="1829202"/>
          <a:ext cx="6096002" cy="111567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62000">
                  <a:extLst>
                    <a:ext uri="{9D8B030D-6E8A-4147-A177-3AD203B41FA5}">
                      <a16:colId xmlns:a16="http://schemas.microsoft.com/office/drawing/2014/main" val="816325942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1412816788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1265503494"/>
                    </a:ext>
                  </a:extLst>
                </a:gridCol>
                <a:gridCol w="762001">
                  <a:extLst>
                    <a:ext uri="{9D8B030D-6E8A-4147-A177-3AD203B41FA5}">
                      <a16:colId xmlns:a16="http://schemas.microsoft.com/office/drawing/2014/main" val="778135550"/>
                    </a:ext>
                  </a:extLst>
                </a:gridCol>
                <a:gridCol w="762001">
                  <a:extLst>
                    <a:ext uri="{9D8B030D-6E8A-4147-A177-3AD203B41FA5}">
                      <a16:colId xmlns:a16="http://schemas.microsoft.com/office/drawing/2014/main" val="1530558788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1898595828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7349161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1530199773"/>
                    </a:ext>
                  </a:extLst>
                </a:gridCol>
              </a:tblGrid>
              <a:tr h="1115673">
                <a:tc>
                  <a:txBody>
                    <a:bodyPr/>
                    <a:lstStyle/>
                    <a:p>
                      <a:pPr algn="ctr"/>
                      <a:endParaRPr lang="en-GB" sz="2200" dirty="0">
                        <a:latin typeface="Calibri" panose="020F0502020204030204" pitchFamily="34" charset="0"/>
                      </a:endParaRPr>
                    </a:p>
                  </a:txBody>
                  <a:tcPr marL="111692" marR="111692" marT="55846" marB="55846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200" dirty="0">
                        <a:latin typeface="Calibri" panose="020F0502020204030204" pitchFamily="34" charset="0"/>
                      </a:endParaRPr>
                    </a:p>
                  </a:txBody>
                  <a:tcPr marL="111692" marR="111692" marT="55846" marB="55846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200" dirty="0">
                        <a:latin typeface="Calibri" panose="020F0502020204030204" pitchFamily="34" charset="0"/>
                      </a:endParaRPr>
                    </a:p>
                  </a:txBody>
                  <a:tcPr marL="111692" marR="111692" marT="55846" marB="55846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200" dirty="0">
                        <a:latin typeface="Calibri" panose="020F0502020204030204" pitchFamily="34" charset="0"/>
                      </a:endParaRPr>
                    </a:p>
                  </a:txBody>
                  <a:tcPr marL="111692" marR="111692" marT="55846" marB="55846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200" dirty="0">
                        <a:latin typeface="Calibri" panose="020F0502020204030204" pitchFamily="34" charset="0"/>
                      </a:endParaRPr>
                    </a:p>
                  </a:txBody>
                  <a:tcPr marL="111692" marR="111692" marT="55846" marB="55846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200" dirty="0">
                        <a:latin typeface="Calibri" panose="020F0502020204030204" pitchFamily="34" charset="0"/>
                      </a:endParaRPr>
                    </a:p>
                  </a:txBody>
                  <a:tcPr marL="111692" marR="111692" marT="55846" marB="55846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200" dirty="0">
                        <a:latin typeface="Calibri" panose="020F0502020204030204" pitchFamily="34" charset="0"/>
                      </a:endParaRPr>
                    </a:p>
                  </a:txBody>
                  <a:tcPr marL="111692" marR="111692" marT="55846" marB="55846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200" dirty="0">
                        <a:latin typeface="Calibri" panose="020F0502020204030204" pitchFamily="34" charset="0"/>
                      </a:endParaRPr>
                    </a:p>
                  </a:txBody>
                  <a:tcPr marL="111692" marR="111692" marT="55846" marB="55846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50535130"/>
                  </a:ext>
                </a:extLst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9985476"/>
              </p:ext>
            </p:extLst>
          </p:nvPr>
        </p:nvGraphicFramePr>
        <p:xfrm>
          <a:off x="1610441" y="3311947"/>
          <a:ext cx="6096004" cy="111567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4800">
                  <a:extLst>
                    <a:ext uri="{9D8B030D-6E8A-4147-A177-3AD203B41FA5}">
                      <a16:colId xmlns:a16="http://schemas.microsoft.com/office/drawing/2014/main" val="816325942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1543112657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3487742229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3696229322"/>
                    </a:ext>
                  </a:extLst>
                </a:gridCol>
                <a:gridCol w="304801">
                  <a:extLst>
                    <a:ext uri="{9D8B030D-6E8A-4147-A177-3AD203B41FA5}">
                      <a16:colId xmlns:a16="http://schemas.microsoft.com/office/drawing/2014/main" val="2556575661"/>
                    </a:ext>
                  </a:extLst>
                </a:gridCol>
                <a:gridCol w="304801">
                  <a:extLst>
                    <a:ext uri="{9D8B030D-6E8A-4147-A177-3AD203B41FA5}">
                      <a16:colId xmlns:a16="http://schemas.microsoft.com/office/drawing/2014/main" val="3494732605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772382732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1909822789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1194913662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2990793628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138907963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3207002312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288539142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2969796101"/>
                    </a:ext>
                  </a:extLst>
                </a:gridCol>
                <a:gridCol w="304801">
                  <a:extLst>
                    <a:ext uri="{9D8B030D-6E8A-4147-A177-3AD203B41FA5}">
                      <a16:colId xmlns:a16="http://schemas.microsoft.com/office/drawing/2014/main" val="3957419265"/>
                    </a:ext>
                  </a:extLst>
                </a:gridCol>
                <a:gridCol w="304801">
                  <a:extLst>
                    <a:ext uri="{9D8B030D-6E8A-4147-A177-3AD203B41FA5}">
                      <a16:colId xmlns:a16="http://schemas.microsoft.com/office/drawing/2014/main" val="2016075461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2794682858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1471024749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3555468332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2197811703"/>
                    </a:ext>
                  </a:extLst>
                </a:gridCol>
              </a:tblGrid>
              <a:tr h="1115673">
                <a:tc>
                  <a:txBody>
                    <a:bodyPr/>
                    <a:lstStyle/>
                    <a:p>
                      <a:pPr algn="ctr"/>
                      <a:endParaRPr lang="en-GB" sz="2200" dirty="0">
                        <a:latin typeface="Calibri" panose="020F0502020204030204" pitchFamily="34" charset="0"/>
                      </a:endParaRPr>
                    </a:p>
                  </a:txBody>
                  <a:tcPr marL="111692" marR="111692" marT="55846" marB="55846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200" dirty="0">
                        <a:latin typeface="Calibri" panose="020F0502020204030204" pitchFamily="34" charset="0"/>
                      </a:endParaRPr>
                    </a:p>
                  </a:txBody>
                  <a:tcPr marL="111692" marR="111692" marT="55846" marB="55846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200" dirty="0">
                        <a:latin typeface="Calibri" panose="020F0502020204030204" pitchFamily="34" charset="0"/>
                      </a:endParaRPr>
                    </a:p>
                  </a:txBody>
                  <a:tcPr marL="111692" marR="111692" marT="55846" marB="55846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200" dirty="0">
                        <a:latin typeface="Calibri" panose="020F0502020204030204" pitchFamily="34" charset="0"/>
                      </a:endParaRPr>
                    </a:p>
                  </a:txBody>
                  <a:tcPr marL="111692" marR="111692" marT="55846" marB="55846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200" dirty="0">
                        <a:latin typeface="Calibri" panose="020F0502020204030204" pitchFamily="34" charset="0"/>
                      </a:endParaRPr>
                    </a:p>
                  </a:txBody>
                  <a:tcPr marL="111692" marR="111692" marT="55846" marB="55846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200" dirty="0">
                        <a:latin typeface="Calibri" panose="020F0502020204030204" pitchFamily="34" charset="0"/>
                      </a:endParaRPr>
                    </a:p>
                  </a:txBody>
                  <a:tcPr marL="111692" marR="111692" marT="55846" marB="55846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200" dirty="0">
                        <a:latin typeface="Calibri" panose="020F0502020204030204" pitchFamily="34" charset="0"/>
                      </a:endParaRPr>
                    </a:p>
                  </a:txBody>
                  <a:tcPr marL="111692" marR="111692" marT="55846" marB="55846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200" dirty="0">
                        <a:latin typeface="Calibri" panose="020F0502020204030204" pitchFamily="34" charset="0"/>
                      </a:endParaRPr>
                    </a:p>
                  </a:txBody>
                  <a:tcPr marL="111692" marR="111692" marT="55846" marB="55846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200" dirty="0">
                        <a:latin typeface="Calibri" panose="020F0502020204030204" pitchFamily="34" charset="0"/>
                      </a:endParaRPr>
                    </a:p>
                  </a:txBody>
                  <a:tcPr marL="111692" marR="111692" marT="55846" marB="55846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200" dirty="0">
                        <a:latin typeface="Calibri" panose="020F0502020204030204" pitchFamily="34" charset="0"/>
                      </a:endParaRPr>
                    </a:p>
                  </a:txBody>
                  <a:tcPr marL="111692" marR="111692" marT="55846" marB="55846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200" dirty="0">
                        <a:latin typeface="Calibri" panose="020F0502020204030204" pitchFamily="34" charset="0"/>
                      </a:endParaRPr>
                    </a:p>
                  </a:txBody>
                  <a:tcPr marL="111692" marR="111692" marT="55846" marB="55846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200" dirty="0">
                        <a:latin typeface="Calibri" panose="020F0502020204030204" pitchFamily="34" charset="0"/>
                      </a:endParaRPr>
                    </a:p>
                  </a:txBody>
                  <a:tcPr marL="111692" marR="111692" marT="55846" marB="55846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200" dirty="0">
                        <a:latin typeface="Calibri" panose="020F0502020204030204" pitchFamily="34" charset="0"/>
                      </a:endParaRPr>
                    </a:p>
                  </a:txBody>
                  <a:tcPr marL="111692" marR="111692" marT="55846" marB="55846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200" dirty="0">
                        <a:latin typeface="Calibri" panose="020F0502020204030204" pitchFamily="34" charset="0"/>
                      </a:endParaRPr>
                    </a:p>
                  </a:txBody>
                  <a:tcPr marL="111692" marR="111692" marT="55846" marB="55846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200" dirty="0">
                        <a:latin typeface="Calibri" panose="020F0502020204030204" pitchFamily="34" charset="0"/>
                      </a:endParaRPr>
                    </a:p>
                  </a:txBody>
                  <a:tcPr marL="111692" marR="111692" marT="55846" marB="55846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200" dirty="0">
                        <a:latin typeface="Calibri" panose="020F0502020204030204" pitchFamily="34" charset="0"/>
                      </a:endParaRPr>
                    </a:p>
                  </a:txBody>
                  <a:tcPr marL="111692" marR="111692" marT="55846" marB="55846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200" dirty="0">
                        <a:latin typeface="Calibri" panose="020F0502020204030204" pitchFamily="34" charset="0"/>
                      </a:endParaRPr>
                    </a:p>
                  </a:txBody>
                  <a:tcPr marL="111692" marR="111692" marT="55846" marB="55846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200" dirty="0">
                        <a:latin typeface="Calibri" panose="020F0502020204030204" pitchFamily="34" charset="0"/>
                      </a:endParaRPr>
                    </a:p>
                  </a:txBody>
                  <a:tcPr marL="111692" marR="111692" marT="55846" marB="55846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200" dirty="0">
                        <a:latin typeface="Calibri" panose="020F0502020204030204" pitchFamily="34" charset="0"/>
                      </a:endParaRPr>
                    </a:p>
                  </a:txBody>
                  <a:tcPr marL="111692" marR="111692" marT="55846" marB="55846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200" dirty="0">
                        <a:latin typeface="Calibri" panose="020F0502020204030204" pitchFamily="34" charset="0"/>
                      </a:endParaRPr>
                    </a:p>
                  </a:txBody>
                  <a:tcPr marL="111692" marR="111692" marT="55846" marB="55846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0535130"/>
                  </a:ext>
                </a:extLst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7341409"/>
              </p:ext>
            </p:extLst>
          </p:nvPr>
        </p:nvGraphicFramePr>
        <p:xfrm>
          <a:off x="1610441" y="3311947"/>
          <a:ext cx="6096004" cy="111567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4800">
                  <a:extLst>
                    <a:ext uri="{9D8B030D-6E8A-4147-A177-3AD203B41FA5}">
                      <a16:colId xmlns:a16="http://schemas.microsoft.com/office/drawing/2014/main" val="816325942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3537970790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739498454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1119215204"/>
                    </a:ext>
                  </a:extLst>
                </a:gridCol>
                <a:gridCol w="304801">
                  <a:extLst>
                    <a:ext uri="{9D8B030D-6E8A-4147-A177-3AD203B41FA5}">
                      <a16:colId xmlns:a16="http://schemas.microsoft.com/office/drawing/2014/main" val="954085364"/>
                    </a:ext>
                  </a:extLst>
                </a:gridCol>
                <a:gridCol w="304801">
                  <a:extLst>
                    <a:ext uri="{9D8B030D-6E8A-4147-A177-3AD203B41FA5}">
                      <a16:colId xmlns:a16="http://schemas.microsoft.com/office/drawing/2014/main" val="1222165119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4203031803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1361919387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769975527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1557088809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348460649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2210653361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583119660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1404897524"/>
                    </a:ext>
                  </a:extLst>
                </a:gridCol>
                <a:gridCol w="304801">
                  <a:extLst>
                    <a:ext uri="{9D8B030D-6E8A-4147-A177-3AD203B41FA5}">
                      <a16:colId xmlns:a16="http://schemas.microsoft.com/office/drawing/2014/main" val="2659011237"/>
                    </a:ext>
                  </a:extLst>
                </a:gridCol>
                <a:gridCol w="304801">
                  <a:extLst>
                    <a:ext uri="{9D8B030D-6E8A-4147-A177-3AD203B41FA5}">
                      <a16:colId xmlns:a16="http://schemas.microsoft.com/office/drawing/2014/main" val="3611560598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1190660315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3194991912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2263128363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533431334"/>
                    </a:ext>
                  </a:extLst>
                </a:gridCol>
              </a:tblGrid>
              <a:tr h="1115673">
                <a:tc>
                  <a:txBody>
                    <a:bodyPr/>
                    <a:lstStyle/>
                    <a:p>
                      <a:pPr algn="ctr"/>
                      <a:endParaRPr lang="en-GB" sz="2200" dirty="0">
                        <a:latin typeface="Calibri" panose="020F0502020204030204" pitchFamily="34" charset="0"/>
                      </a:endParaRPr>
                    </a:p>
                  </a:txBody>
                  <a:tcPr marL="111692" marR="111692" marT="55846" marB="55846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200" dirty="0">
                        <a:latin typeface="Calibri" panose="020F0502020204030204" pitchFamily="34" charset="0"/>
                      </a:endParaRPr>
                    </a:p>
                  </a:txBody>
                  <a:tcPr marL="111692" marR="111692" marT="55846" marB="55846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200" dirty="0">
                        <a:latin typeface="Calibri" panose="020F0502020204030204" pitchFamily="34" charset="0"/>
                      </a:endParaRPr>
                    </a:p>
                  </a:txBody>
                  <a:tcPr marL="111692" marR="111692" marT="55846" marB="55846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200" dirty="0">
                        <a:latin typeface="Calibri" panose="020F0502020204030204" pitchFamily="34" charset="0"/>
                      </a:endParaRPr>
                    </a:p>
                  </a:txBody>
                  <a:tcPr marL="111692" marR="111692" marT="55846" marB="55846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200" dirty="0">
                        <a:latin typeface="Calibri" panose="020F0502020204030204" pitchFamily="34" charset="0"/>
                      </a:endParaRPr>
                    </a:p>
                  </a:txBody>
                  <a:tcPr marL="111692" marR="111692" marT="55846" marB="55846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200" dirty="0">
                        <a:latin typeface="Calibri" panose="020F0502020204030204" pitchFamily="34" charset="0"/>
                      </a:endParaRPr>
                    </a:p>
                  </a:txBody>
                  <a:tcPr marL="111692" marR="111692" marT="55846" marB="55846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200" dirty="0">
                        <a:latin typeface="Calibri" panose="020F0502020204030204" pitchFamily="34" charset="0"/>
                      </a:endParaRPr>
                    </a:p>
                  </a:txBody>
                  <a:tcPr marL="111692" marR="111692" marT="55846" marB="55846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200" dirty="0">
                        <a:latin typeface="Calibri" panose="020F0502020204030204" pitchFamily="34" charset="0"/>
                      </a:endParaRPr>
                    </a:p>
                  </a:txBody>
                  <a:tcPr marL="111692" marR="111692" marT="55846" marB="55846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200" dirty="0">
                        <a:latin typeface="Calibri" panose="020F0502020204030204" pitchFamily="34" charset="0"/>
                      </a:endParaRPr>
                    </a:p>
                  </a:txBody>
                  <a:tcPr marL="111692" marR="111692" marT="55846" marB="55846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200" dirty="0">
                        <a:latin typeface="Calibri" panose="020F0502020204030204" pitchFamily="34" charset="0"/>
                      </a:endParaRPr>
                    </a:p>
                  </a:txBody>
                  <a:tcPr marL="111692" marR="111692" marT="55846" marB="55846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200" dirty="0">
                        <a:latin typeface="Calibri" panose="020F0502020204030204" pitchFamily="34" charset="0"/>
                      </a:endParaRPr>
                    </a:p>
                  </a:txBody>
                  <a:tcPr marL="111692" marR="111692" marT="55846" marB="55846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200" dirty="0">
                        <a:latin typeface="Calibri" panose="020F0502020204030204" pitchFamily="34" charset="0"/>
                      </a:endParaRPr>
                    </a:p>
                  </a:txBody>
                  <a:tcPr marL="111692" marR="111692" marT="55846" marB="55846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200" dirty="0">
                        <a:latin typeface="Calibri" panose="020F0502020204030204" pitchFamily="34" charset="0"/>
                      </a:endParaRPr>
                    </a:p>
                  </a:txBody>
                  <a:tcPr marL="111692" marR="111692" marT="55846" marB="55846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200" dirty="0">
                        <a:latin typeface="Calibri" panose="020F0502020204030204" pitchFamily="34" charset="0"/>
                      </a:endParaRPr>
                    </a:p>
                  </a:txBody>
                  <a:tcPr marL="111692" marR="111692" marT="55846" marB="55846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200" dirty="0">
                        <a:latin typeface="Calibri" panose="020F0502020204030204" pitchFamily="34" charset="0"/>
                      </a:endParaRPr>
                    </a:p>
                  </a:txBody>
                  <a:tcPr marL="111692" marR="111692" marT="55846" marB="55846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200" dirty="0">
                        <a:latin typeface="Calibri" panose="020F0502020204030204" pitchFamily="34" charset="0"/>
                      </a:endParaRPr>
                    </a:p>
                  </a:txBody>
                  <a:tcPr marL="111692" marR="111692" marT="55846" marB="55846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200" dirty="0">
                        <a:latin typeface="Calibri" panose="020F0502020204030204" pitchFamily="34" charset="0"/>
                      </a:endParaRPr>
                    </a:p>
                  </a:txBody>
                  <a:tcPr marL="111692" marR="111692" marT="55846" marB="55846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200" dirty="0">
                        <a:latin typeface="Calibri" panose="020F0502020204030204" pitchFamily="34" charset="0"/>
                      </a:endParaRPr>
                    </a:p>
                  </a:txBody>
                  <a:tcPr marL="111692" marR="111692" marT="55846" marB="55846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200" dirty="0">
                        <a:latin typeface="Calibri" panose="020F0502020204030204" pitchFamily="34" charset="0"/>
                      </a:endParaRPr>
                    </a:p>
                  </a:txBody>
                  <a:tcPr marL="111692" marR="111692" marT="55846" marB="55846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200" dirty="0">
                        <a:latin typeface="Calibri" panose="020F0502020204030204" pitchFamily="34" charset="0"/>
                      </a:endParaRPr>
                    </a:p>
                  </a:txBody>
                  <a:tcPr marL="111692" marR="111692" marT="55846" marB="55846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50535130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439129" y="3390079"/>
                <a:ext cx="749837" cy="88582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box>
                      <m:boxPr>
                        <m:ctrlPr>
                          <a:rPr lang="en-GB" sz="3600" i="1" smtClean="0">
                            <a:latin typeface="Cambria Math" panose="02040503050406030204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GB" sz="36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GB" sz="3600" b="0" i="0" smtClean="0">
                                <a:latin typeface="Calibri" panose="020F0502020204030204" pitchFamily="34" charset="0"/>
                              </a:rPr>
                              <m:t>5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GB" sz="3600" b="0" i="0" smtClean="0">
                                <a:latin typeface="Calibri" panose="020F0502020204030204" pitchFamily="34" charset="0"/>
                              </a:rPr>
                              <m:t>20</m:t>
                            </m:r>
                          </m:den>
                        </m:f>
                      </m:e>
                    </m:box>
                  </m:oMath>
                </a14:m>
                <a:r>
                  <a:rPr lang="en-GB" sz="3600" dirty="0">
                    <a:latin typeface="Calibri" panose="020F050202020403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129" y="3390079"/>
                <a:ext cx="749837" cy="8858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Connector 14"/>
          <p:cNvCxnSpPr/>
          <p:nvPr/>
        </p:nvCxnSpPr>
        <p:spPr>
          <a:xfrm>
            <a:off x="3132639" y="349657"/>
            <a:ext cx="0" cy="4995405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601314" y="349657"/>
            <a:ext cx="0" cy="4995405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2" name="Table 21">
            <a:extLst>
              <a:ext uri="{FF2B5EF4-FFF2-40B4-BE49-F238E27FC236}">
                <a16:creationId xmlns:a16="http://schemas.microsoft.com/office/drawing/2014/main" id="{AA1C816A-D28C-4B88-B1C4-D70CB948DB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1579322"/>
              </p:ext>
            </p:extLst>
          </p:nvPr>
        </p:nvGraphicFramePr>
        <p:xfrm>
          <a:off x="1618086" y="1150161"/>
          <a:ext cx="6096000" cy="576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2060209806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745466176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582060493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4067328450"/>
                    </a:ext>
                  </a:extLst>
                </a:gridCol>
              </a:tblGrid>
              <a:tr h="288000">
                <a:tc>
                  <a:txBody>
                    <a:bodyPr/>
                    <a:lstStyle/>
                    <a:p>
                      <a:endParaRPr lang="en-GB" sz="600" dirty="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GB" sz="600" dirty="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GB" sz="600" dirty="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GB" sz="600" dirty="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543846467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endParaRPr lang="en-GB" sz="600" dirty="0"/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600" dirty="0"/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600" dirty="0"/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600" dirty="0"/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88937451"/>
                  </a:ext>
                </a:extLst>
              </a:tr>
            </a:tbl>
          </a:graphicData>
        </a:graphic>
      </p:graphicFrame>
      <p:sp>
        <p:nvSpPr>
          <p:cNvPr id="23" name="TextBox 22">
            <a:extLst>
              <a:ext uri="{FF2B5EF4-FFF2-40B4-BE49-F238E27FC236}">
                <a16:creationId xmlns:a16="http://schemas.microsoft.com/office/drawing/2014/main" id="{B710240B-622B-4B3F-97C6-5FBBDD378C92}"/>
              </a:ext>
            </a:extLst>
          </p:cNvPr>
          <p:cNvSpPr txBox="1"/>
          <p:nvPr/>
        </p:nvSpPr>
        <p:spPr>
          <a:xfrm>
            <a:off x="1391946" y="503830"/>
            <a:ext cx="45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latin typeface="Calibri" panose="020F0502020204030204" pitchFamily="34" charset="0"/>
              </a:rPr>
              <a:t>0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56F8333-82F3-4138-A70B-EBD9E17542A7}"/>
              </a:ext>
            </a:extLst>
          </p:cNvPr>
          <p:cNvSpPr txBox="1"/>
          <p:nvPr/>
        </p:nvSpPr>
        <p:spPr>
          <a:xfrm>
            <a:off x="7485486" y="503830"/>
            <a:ext cx="45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latin typeface="Calibri" panose="020F0502020204030204" pitchFamily="34" charset="0"/>
              </a:rPr>
              <a:t>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47BBE421-92E4-4662-AB8D-0ABE50ACF866}"/>
                  </a:ext>
                </a:extLst>
              </p:cNvPr>
              <p:cNvSpPr txBox="1"/>
              <p:nvPr/>
            </p:nvSpPr>
            <p:spPr>
              <a:xfrm>
                <a:off x="2745421" y="303245"/>
                <a:ext cx="749837" cy="881973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box>
                      <m:boxPr>
                        <m:ctrlPr>
                          <a:rPr lang="en-GB" sz="3600" i="1" smtClean="0">
                            <a:latin typeface="Cambria Math" panose="02040503050406030204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GB" sz="36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GB" sz="3600" b="0" i="0" smtClean="0">
                                <a:latin typeface="Calibri" panose="020F0502020204030204" pitchFamily="34" charset="0"/>
                              </a:rPr>
                              <m:t>1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GB" sz="3600" b="0" i="0" smtClean="0">
                                <a:latin typeface="Calibri" panose="020F0502020204030204" pitchFamily="34" charset="0"/>
                              </a:rPr>
                              <m:t>4</m:t>
                            </m:r>
                          </m:den>
                        </m:f>
                      </m:e>
                    </m:box>
                  </m:oMath>
                </a14:m>
                <a:r>
                  <a:rPr lang="en-GB" sz="3600" dirty="0">
                    <a:latin typeface="Calibri" panose="020F050202020403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47BBE421-92E4-4662-AB8D-0ABE50ACF8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5421" y="303245"/>
                <a:ext cx="749837" cy="88197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A331A363-57F8-4574-AF89-557FA7EAD1D7}"/>
                  </a:ext>
                </a:extLst>
              </p:cNvPr>
              <p:cNvSpPr txBox="1"/>
              <p:nvPr/>
            </p:nvSpPr>
            <p:spPr>
              <a:xfrm>
                <a:off x="4286990" y="302123"/>
                <a:ext cx="749837" cy="884216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box>
                      <m:boxPr>
                        <m:ctrlPr>
                          <a:rPr lang="en-GB" sz="3600" i="1" smtClean="0">
                            <a:latin typeface="Cambria Math" panose="02040503050406030204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GB" sz="36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GB" sz="3600" b="0" i="0" smtClean="0">
                                <a:latin typeface="Calibri" panose="020F0502020204030204" pitchFamily="34" charset="0"/>
                              </a:rPr>
                              <m:t>2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GB" sz="3600" b="0" i="0" smtClean="0">
                                <a:latin typeface="Calibri" panose="020F0502020204030204" pitchFamily="34" charset="0"/>
                              </a:rPr>
                              <m:t>4</m:t>
                            </m:r>
                          </m:den>
                        </m:f>
                      </m:e>
                    </m:box>
                  </m:oMath>
                </a14:m>
                <a:r>
                  <a:rPr lang="en-GB" sz="3600" dirty="0">
                    <a:latin typeface="Calibri" panose="020F050202020403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A331A363-57F8-4574-AF89-557FA7EAD1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6990" y="302123"/>
                <a:ext cx="749837" cy="88421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26FCD2BE-2BB7-4567-988E-F574E6AE11CC}"/>
                  </a:ext>
                </a:extLst>
              </p:cNvPr>
              <p:cNvSpPr txBox="1"/>
              <p:nvPr/>
            </p:nvSpPr>
            <p:spPr>
              <a:xfrm>
                <a:off x="5817198" y="302123"/>
                <a:ext cx="749837" cy="884216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box>
                      <m:boxPr>
                        <m:ctrlPr>
                          <a:rPr lang="en-GB" sz="3600" i="1" smtClean="0">
                            <a:latin typeface="Cambria Math" panose="02040503050406030204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GB" sz="36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GB" sz="3600" b="0" i="0" smtClean="0">
                                <a:latin typeface="Calibri" panose="020F0502020204030204" pitchFamily="34" charset="0"/>
                              </a:rPr>
                              <m:t>3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GB" sz="3600" b="0" i="0" smtClean="0">
                                <a:latin typeface="Calibri" panose="020F0502020204030204" pitchFamily="34" charset="0"/>
                              </a:rPr>
                              <m:t>4</m:t>
                            </m:r>
                          </m:den>
                        </m:f>
                      </m:e>
                    </m:box>
                  </m:oMath>
                </a14:m>
                <a:r>
                  <a:rPr lang="en-GB" sz="3600" dirty="0">
                    <a:latin typeface="Calibri" panose="020F050202020403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26FCD2BE-2BB7-4567-988E-F574E6AE11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7198" y="302123"/>
                <a:ext cx="749837" cy="884216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564191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41576" y="1941982"/>
                <a:ext cx="749837" cy="890115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box>
                      <m:boxPr>
                        <m:ctrlPr>
                          <a:rPr lang="en-GB" sz="3600" i="1" smtClean="0">
                            <a:latin typeface="Cambria Math" panose="02040503050406030204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GB" sz="36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GB" sz="3600" b="0" i="0" smtClean="0">
                                <a:latin typeface="Calibri" panose="020F0502020204030204" pitchFamily="34" charset="0"/>
                              </a:rPr>
                              <m:t>2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GB" sz="3600" b="0" i="0" smtClean="0">
                                <a:latin typeface="Calibri" panose="020F0502020204030204" pitchFamily="34" charset="0"/>
                              </a:rPr>
                              <m:t>8</m:t>
                            </m:r>
                          </m:den>
                        </m:f>
                      </m:e>
                    </m:box>
                  </m:oMath>
                </a14:m>
                <a:r>
                  <a:rPr lang="en-GB" sz="3600" dirty="0">
                    <a:latin typeface="Calibri" panose="020F050202020403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576" y="1941982"/>
                <a:ext cx="749837" cy="89011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7135004"/>
              </p:ext>
            </p:extLst>
          </p:nvPr>
        </p:nvGraphicFramePr>
        <p:xfrm>
          <a:off x="1611280" y="1829202"/>
          <a:ext cx="6096002" cy="111567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096002">
                  <a:extLst>
                    <a:ext uri="{9D8B030D-6E8A-4147-A177-3AD203B41FA5}">
                      <a16:colId xmlns:a16="http://schemas.microsoft.com/office/drawing/2014/main" val="816325942"/>
                    </a:ext>
                  </a:extLst>
                </a:gridCol>
              </a:tblGrid>
              <a:tr h="1115673">
                <a:tc>
                  <a:txBody>
                    <a:bodyPr/>
                    <a:lstStyle/>
                    <a:p>
                      <a:pPr algn="ctr"/>
                      <a:endParaRPr lang="en-GB" sz="2200" dirty="0">
                        <a:latin typeface="Calibri" panose="020F0502020204030204" pitchFamily="34" charset="0"/>
                      </a:endParaRPr>
                    </a:p>
                  </a:txBody>
                  <a:tcPr marL="111692" marR="111692" marT="55846" marB="55846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50535130"/>
                  </a:ext>
                </a:extLst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5551401"/>
              </p:ext>
            </p:extLst>
          </p:nvPr>
        </p:nvGraphicFramePr>
        <p:xfrm>
          <a:off x="1611280" y="1829202"/>
          <a:ext cx="6096002" cy="111567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62000">
                  <a:extLst>
                    <a:ext uri="{9D8B030D-6E8A-4147-A177-3AD203B41FA5}">
                      <a16:colId xmlns:a16="http://schemas.microsoft.com/office/drawing/2014/main" val="816325942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1412816788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1265503494"/>
                    </a:ext>
                  </a:extLst>
                </a:gridCol>
                <a:gridCol w="762001">
                  <a:extLst>
                    <a:ext uri="{9D8B030D-6E8A-4147-A177-3AD203B41FA5}">
                      <a16:colId xmlns:a16="http://schemas.microsoft.com/office/drawing/2014/main" val="778135550"/>
                    </a:ext>
                  </a:extLst>
                </a:gridCol>
                <a:gridCol w="762001">
                  <a:extLst>
                    <a:ext uri="{9D8B030D-6E8A-4147-A177-3AD203B41FA5}">
                      <a16:colId xmlns:a16="http://schemas.microsoft.com/office/drawing/2014/main" val="1530558788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1898595828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7349161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1530199773"/>
                    </a:ext>
                  </a:extLst>
                </a:gridCol>
              </a:tblGrid>
              <a:tr h="1115673">
                <a:tc>
                  <a:txBody>
                    <a:bodyPr/>
                    <a:lstStyle/>
                    <a:p>
                      <a:pPr algn="ctr"/>
                      <a:endParaRPr lang="en-GB" sz="2200" dirty="0">
                        <a:latin typeface="Calibri" panose="020F0502020204030204" pitchFamily="34" charset="0"/>
                      </a:endParaRPr>
                    </a:p>
                  </a:txBody>
                  <a:tcPr marL="111692" marR="111692" marT="55846" marB="55846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200" dirty="0">
                        <a:latin typeface="Calibri" panose="020F0502020204030204" pitchFamily="34" charset="0"/>
                      </a:endParaRPr>
                    </a:p>
                  </a:txBody>
                  <a:tcPr marL="111692" marR="111692" marT="55846" marB="55846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200" dirty="0">
                        <a:latin typeface="Calibri" panose="020F0502020204030204" pitchFamily="34" charset="0"/>
                      </a:endParaRPr>
                    </a:p>
                  </a:txBody>
                  <a:tcPr marL="111692" marR="111692" marT="55846" marB="55846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200" dirty="0">
                        <a:latin typeface="Calibri" panose="020F0502020204030204" pitchFamily="34" charset="0"/>
                      </a:endParaRPr>
                    </a:p>
                  </a:txBody>
                  <a:tcPr marL="111692" marR="111692" marT="55846" marB="55846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200" dirty="0">
                        <a:latin typeface="Calibri" panose="020F0502020204030204" pitchFamily="34" charset="0"/>
                      </a:endParaRPr>
                    </a:p>
                  </a:txBody>
                  <a:tcPr marL="111692" marR="111692" marT="55846" marB="55846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200" dirty="0">
                        <a:latin typeface="Calibri" panose="020F0502020204030204" pitchFamily="34" charset="0"/>
                      </a:endParaRPr>
                    </a:p>
                  </a:txBody>
                  <a:tcPr marL="111692" marR="111692" marT="55846" marB="55846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200" dirty="0">
                        <a:latin typeface="Calibri" panose="020F0502020204030204" pitchFamily="34" charset="0"/>
                      </a:endParaRPr>
                    </a:p>
                  </a:txBody>
                  <a:tcPr marL="111692" marR="111692" marT="55846" marB="55846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200" dirty="0">
                        <a:latin typeface="Calibri" panose="020F0502020204030204" pitchFamily="34" charset="0"/>
                      </a:endParaRPr>
                    </a:p>
                  </a:txBody>
                  <a:tcPr marL="111692" marR="111692" marT="55846" marB="55846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50535130"/>
                  </a:ext>
                </a:extLst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9275837"/>
              </p:ext>
            </p:extLst>
          </p:nvPr>
        </p:nvGraphicFramePr>
        <p:xfrm>
          <a:off x="1611280" y="1829202"/>
          <a:ext cx="6096002" cy="111567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62000">
                  <a:extLst>
                    <a:ext uri="{9D8B030D-6E8A-4147-A177-3AD203B41FA5}">
                      <a16:colId xmlns:a16="http://schemas.microsoft.com/office/drawing/2014/main" val="816325942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1412816788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1265503494"/>
                    </a:ext>
                  </a:extLst>
                </a:gridCol>
                <a:gridCol w="762001">
                  <a:extLst>
                    <a:ext uri="{9D8B030D-6E8A-4147-A177-3AD203B41FA5}">
                      <a16:colId xmlns:a16="http://schemas.microsoft.com/office/drawing/2014/main" val="778135550"/>
                    </a:ext>
                  </a:extLst>
                </a:gridCol>
                <a:gridCol w="762001">
                  <a:extLst>
                    <a:ext uri="{9D8B030D-6E8A-4147-A177-3AD203B41FA5}">
                      <a16:colId xmlns:a16="http://schemas.microsoft.com/office/drawing/2014/main" val="1530558788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1898595828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7349161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1530199773"/>
                    </a:ext>
                  </a:extLst>
                </a:gridCol>
              </a:tblGrid>
              <a:tr h="1115673">
                <a:tc>
                  <a:txBody>
                    <a:bodyPr/>
                    <a:lstStyle/>
                    <a:p>
                      <a:pPr algn="ctr"/>
                      <a:endParaRPr lang="en-GB" sz="2200" dirty="0">
                        <a:latin typeface="Calibri" panose="020F0502020204030204" pitchFamily="34" charset="0"/>
                      </a:endParaRPr>
                    </a:p>
                  </a:txBody>
                  <a:tcPr marL="111692" marR="111692" marT="55846" marB="55846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200" dirty="0">
                        <a:latin typeface="Calibri" panose="020F0502020204030204" pitchFamily="34" charset="0"/>
                      </a:endParaRPr>
                    </a:p>
                  </a:txBody>
                  <a:tcPr marL="111692" marR="111692" marT="55846" marB="55846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200" dirty="0">
                        <a:latin typeface="Calibri" panose="020F0502020204030204" pitchFamily="34" charset="0"/>
                      </a:endParaRPr>
                    </a:p>
                  </a:txBody>
                  <a:tcPr marL="111692" marR="111692" marT="55846" marB="55846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200" dirty="0">
                        <a:latin typeface="Calibri" panose="020F0502020204030204" pitchFamily="34" charset="0"/>
                      </a:endParaRPr>
                    </a:p>
                  </a:txBody>
                  <a:tcPr marL="111692" marR="111692" marT="55846" marB="55846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200" dirty="0">
                        <a:latin typeface="Calibri" panose="020F0502020204030204" pitchFamily="34" charset="0"/>
                      </a:endParaRPr>
                    </a:p>
                  </a:txBody>
                  <a:tcPr marL="111692" marR="111692" marT="55846" marB="55846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200" dirty="0">
                        <a:latin typeface="Calibri" panose="020F0502020204030204" pitchFamily="34" charset="0"/>
                      </a:endParaRPr>
                    </a:p>
                  </a:txBody>
                  <a:tcPr marL="111692" marR="111692" marT="55846" marB="55846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200" dirty="0">
                        <a:latin typeface="Calibri" panose="020F0502020204030204" pitchFamily="34" charset="0"/>
                      </a:endParaRPr>
                    </a:p>
                  </a:txBody>
                  <a:tcPr marL="111692" marR="111692" marT="55846" marB="55846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200" dirty="0">
                        <a:latin typeface="Calibri" panose="020F0502020204030204" pitchFamily="34" charset="0"/>
                      </a:endParaRPr>
                    </a:p>
                  </a:txBody>
                  <a:tcPr marL="111692" marR="111692" marT="55846" marB="55846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50535130"/>
                  </a:ext>
                </a:extLst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3858633"/>
              </p:ext>
            </p:extLst>
          </p:nvPr>
        </p:nvGraphicFramePr>
        <p:xfrm>
          <a:off x="1607101" y="3311947"/>
          <a:ext cx="6096004" cy="111567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4800">
                  <a:extLst>
                    <a:ext uri="{9D8B030D-6E8A-4147-A177-3AD203B41FA5}">
                      <a16:colId xmlns:a16="http://schemas.microsoft.com/office/drawing/2014/main" val="816325942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1543112657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3487742229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3696229322"/>
                    </a:ext>
                  </a:extLst>
                </a:gridCol>
                <a:gridCol w="304801">
                  <a:extLst>
                    <a:ext uri="{9D8B030D-6E8A-4147-A177-3AD203B41FA5}">
                      <a16:colId xmlns:a16="http://schemas.microsoft.com/office/drawing/2014/main" val="2556575661"/>
                    </a:ext>
                  </a:extLst>
                </a:gridCol>
                <a:gridCol w="304801">
                  <a:extLst>
                    <a:ext uri="{9D8B030D-6E8A-4147-A177-3AD203B41FA5}">
                      <a16:colId xmlns:a16="http://schemas.microsoft.com/office/drawing/2014/main" val="3494732605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772382732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1909822789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1194913662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2990793628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138907963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3207002312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288539142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2969796101"/>
                    </a:ext>
                  </a:extLst>
                </a:gridCol>
                <a:gridCol w="304801">
                  <a:extLst>
                    <a:ext uri="{9D8B030D-6E8A-4147-A177-3AD203B41FA5}">
                      <a16:colId xmlns:a16="http://schemas.microsoft.com/office/drawing/2014/main" val="3957419265"/>
                    </a:ext>
                  </a:extLst>
                </a:gridCol>
                <a:gridCol w="304801">
                  <a:extLst>
                    <a:ext uri="{9D8B030D-6E8A-4147-A177-3AD203B41FA5}">
                      <a16:colId xmlns:a16="http://schemas.microsoft.com/office/drawing/2014/main" val="2016075461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2794682858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1471024749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3555468332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2197811703"/>
                    </a:ext>
                  </a:extLst>
                </a:gridCol>
              </a:tblGrid>
              <a:tr h="1115673">
                <a:tc>
                  <a:txBody>
                    <a:bodyPr/>
                    <a:lstStyle/>
                    <a:p>
                      <a:pPr algn="ctr"/>
                      <a:endParaRPr lang="en-GB" sz="2200" dirty="0">
                        <a:latin typeface="Calibri" panose="020F0502020204030204" pitchFamily="34" charset="0"/>
                      </a:endParaRPr>
                    </a:p>
                  </a:txBody>
                  <a:tcPr marL="111692" marR="111692" marT="55846" marB="55846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200" dirty="0">
                        <a:latin typeface="Calibri" panose="020F0502020204030204" pitchFamily="34" charset="0"/>
                      </a:endParaRPr>
                    </a:p>
                  </a:txBody>
                  <a:tcPr marL="111692" marR="111692" marT="55846" marB="55846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200" dirty="0">
                        <a:latin typeface="Calibri" panose="020F0502020204030204" pitchFamily="34" charset="0"/>
                      </a:endParaRPr>
                    </a:p>
                  </a:txBody>
                  <a:tcPr marL="111692" marR="111692" marT="55846" marB="55846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200" dirty="0">
                        <a:latin typeface="Calibri" panose="020F0502020204030204" pitchFamily="34" charset="0"/>
                      </a:endParaRPr>
                    </a:p>
                  </a:txBody>
                  <a:tcPr marL="111692" marR="111692" marT="55846" marB="55846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200" dirty="0">
                        <a:latin typeface="Calibri" panose="020F0502020204030204" pitchFamily="34" charset="0"/>
                      </a:endParaRPr>
                    </a:p>
                  </a:txBody>
                  <a:tcPr marL="111692" marR="111692" marT="55846" marB="55846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200" dirty="0">
                        <a:latin typeface="Calibri" panose="020F0502020204030204" pitchFamily="34" charset="0"/>
                      </a:endParaRPr>
                    </a:p>
                  </a:txBody>
                  <a:tcPr marL="111692" marR="111692" marT="55846" marB="55846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200" dirty="0">
                        <a:latin typeface="Calibri" panose="020F0502020204030204" pitchFamily="34" charset="0"/>
                      </a:endParaRPr>
                    </a:p>
                  </a:txBody>
                  <a:tcPr marL="111692" marR="111692" marT="55846" marB="55846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200" dirty="0">
                        <a:latin typeface="Calibri" panose="020F0502020204030204" pitchFamily="34" charset="0"/>
                      </a:endParaRPr>
                    </a:p>
                  </a:txBody>
                  <a:tcPr marL="111692" marR="111692" marT="55846" marB="55846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200" dirty="0">
                        <a:latin typeface="Calibri" panose="020F0502020204030204" pitchFamily="34" charset="0"/>
                      </a:endParaRPr>
                    </a:p>
                  </a:txBody>
                  <a:tcPr marL="111692" marR="111692" marT="55846" marB="55846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200" dirty="0">
                        <a:latin typeface="Calibri" panose="020F0502020204030204" pitchFamily="34" charset="0"/>
                      </a:endParaRPr>
                    </a:p>
                  </a:txBody>
                  <a:tcPr marL="111692" marR="111692" marT="55846" marB="55846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200" dirty="0">
                        <a:latin typeface="Calibri" panose="020F0502020204030204" pitchFamily="34" charset="0"/>
                      </a:endParaRPr>
                    </a:p>
                  </a:txBody>
                  <a:tcPr marL="111692" marR="111692" marT="55846" marB="55846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200" dirty="0">
                        <a:latin typeface="Calibri" panose="020F0502020204030204" pitchFamily="34" charset="0"/>
                      </a:endParaRPr>
                    </a:p>
                  </a:txBody>
                  <a:tcPr marL="111692" marR="111692" marT="55846" marB="55846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200" dirty="0">
                        <a:latin typeface="Calibri" panose="020F0502020204030204" pitchFamily="34" charset="0"/>
                      </a:endParaRPr>
                    </a:p>
                  </a:txBody>
                  <a:tcPr marL="111692" marR="111692" marT="55846" marB="55846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200" dirty="0">
                        <a:latin typeface="Calibri" panose="020F0502020204030204" pitchFamily="34" charset="0"/>
                      </a:endParaRPr>
                    </a:p>
                  </a:txBody>
                  <a:tcPr marL="111692" marR="111692" marT="55846" marB="55846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200" dirty="0">
                        <a:latin typeface="Calibri" panose="020F0502020204030204" pitchFamily="34" charset="0"/>
                      </a:endParaRPr>
                    </a:p>
                  </a:txBody>
                  <a:tcPr marL="111692" marR="111692" marT="55846" marB="55846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200" dirty="0">
                        <a:latin typeface="Calibri" panose="020F0502020204030204" pitchFamily="34" charset="0"/>
                      </a:endParaRPr>
                    </a:p>
                  </a:txBody>
                  <a:tcPr marL="111692" marR="111692" marT="55846" marB="55846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200" dirty="0">
                        <a:latin typeface="Calibri" panose="020F0502020204030204" pitchFamily="34" charset="0"/>
                      </a:endParaRPr>
                    </a:p>
                  </a:txBody>
                  <a:tcPr marL="111692" marR="111692" marT="55846" marB="55846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200" dirty="0">
                        <a:latin typeface="Calibri" panose="020F0502020204030204" pitchFamily="34" charset="0"/>
                      </a:endParaRPr>
                    </a:p>
                  </a:txBody>
                  <a:tcPr marL="111692" marR="111692" marT="55846" marB="55846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200" dirty="0">
                        <a:latin typeface="Calibri" panose="020F0502020204030204" pitchFamily="34" charset="0"/>
                      </a:endParaRPr>
                    </a:p>
                  </a:txBody>
                  <a:tcPr marL="111692" marR="111692" marT="55846" marB="55846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200" dirty="0">
                        <a:latin typeface="Calibri" panose="020F0502020204030204" pitchFamily="34" charset="0"/>
                      </a:endParaRPr>
                    </a:p>
                  </a:txBody>
                  <a:tcPr marL="111692" marR="111692" marT="55846" marB="55846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0535130"/>
                  </a:ext>
                </a:extLst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4693420"/>
              </p:ext>
            </p:extLst>
          </p:nvPr>
        </p:nvGraphicFramePr>
        <p:xfrm>
          <a:off x="1607101" y="3311947"/>
          <a:ext cx="6096004" cy="111567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4800">
                  <a:extLst>
                    <a:ext uri="{9D8B030D-6E8A-4147-A177-3AD203B41FA5}">
                      <a16:colId xmlns:a16="http://schemas.microsoft.com/office/drawing/2014/main" val="816325942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3537970790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739498454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1119215204"/>
                    </a:ext>
                  </a:extLst>
                </a:gridCol>
                <a:gridCol w="304801">
                  <a:extLst>
                    <a:ext uri="{9D8B030D-6E8A-4147-A177-3AD203B41FA5}">
                      <a16:colId xmlns:a16="http://schemas.microsoft.com/office/drawing/2014/main" val="954085364"/>
                    </a:ext>
                  </a:extLst>
                </a:gridCol>
                <a:gridCol w="304801">
                  <a:extLst>
                    <a:ext uri="{9D8B030D-6E8A-4147-A177-3AD203B41FA5}">
                      <a16:colId xmlns:a16="http://schemas.microsoft.com/office/drawing/2014/main" val="1222165119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4203031803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1361919387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769975527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1557088809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348460649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2210653361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583119660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1404897524"/>
                    </a:ext>
                  </a:extLst>
                </a:gridCol>
                <a:gridCol w="304801">
                  <a:extLst>
                    <a:ext uri="{9D8B030D-6E8A-4147-A177-3AD203B41FA5}">
                      <a16:colId xmlns:a16="http://schemas.microsoft.com/office/drawing/2014/main" val="2659011237"/>
                    </a:ext>
                  </a:extLst>
                </a:gridCol>
                <a:gridCol w="304801">
                  <a:extLst>
                    <a:ext uri="{9D8B030D-6E8A-4147-A177-3AD203B41FA5}">
                      <a16:colId xmlns:a16="http://schemas.microsoft.com/office/drawing/2014/main" val="3611560598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1190660315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3194991912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2263128363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533431334"/>
                    </a:ext>
                  </a:extLst>
                </a:gridCol>
              </a:tblGrid>
              <a:tr h="1115673">
                <a:tc>
                  <a:txBody>
                    <a:bodyPr/>
                    <a:lstStyle/>
                    <a:p>
                      <a:pPr algn="ctr"/>
                      <a:endParaRPr lang="en-GB" sz="2200" dirty="0">
                        <a:latin typeface="Calibri" panose="020F0502020204030204" pitchFamily="34" charset="0"/>
                      </a:endParaRPr>
                    </a:p>
                  </a:txBody>
                  <a:tcPr marL="111692" marR="111692" marT="55846" marB="55846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200" dirty="0">
                        <a:latin typeface="Calibri" panose="020F0502020204030204" pitchFamily="34" charset="0"/>
                      </a:endParaRPr>
                    </a:p>
                  </a:txBody>
                  <a:tcPr marL="111692" marR="111692" marT="55846" marB="55846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200" dirty="0">
                        <a:latin typeface="Calibri" panose="020F0502020204030204" pitchFamily="34" charset="0"/>
                      </a:endParaRPr>
                    </a:p>
                  </a:txBody>
                  <a:tcPr marL="111692" marR="111692" marT="55846" marB="55846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200" dirty="0">
                        <a:latin typeface="Calibri" panose="020F0502020204030204" pitchFamily="34" charset="0"/>
                      </a:endParaRPr>
                    </a:p>
                  </a:txBody>
                  <a:tcPr marL="111692" marR="111692" marT="55846" marB="55846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200" dirty="0">
                        <a:latin typeface="Calibri" panose="020F0502020204030204" pitchFamily="34" charset="0"/>
                      </a:endParaRPr>
                    </a:p>
                  </a:txBody>
                  <a:tcPr marL="111692" marR="111692" marT="55846" marB="55846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200" dirty="0">
                        <a:latin typeface="Calibri" panose="020F0502020204030204" pitchFamily="34" charset="0"/>
                      </a:endParaRPr>
                    </a:p>
                  </a:txBody>
                  <a:tcPr marL="111692" marR="111692" marT="55846" marB="55846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200" dirty="0">
                        <a:latin typeface="Calibri" panose="020F0502020204030204" pitchFamily="34" charset="0"/>
                      </a:endParaRPr>
                    </a:p>
                  </a:txBody>
                  <a:tcPr marL="111692" marR="111692" marT="55846" marB="55846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200" dirty="0">
                        <a:latin typeface="Calibri" panose="020F0502020204030204" pitchFamily="34" charset="0"/>
                      </a:endParaRPr>
                    </a:p>
                  </a:txBody>
                  <a:tcPr marL="111692" marR="111692" marT="55846" marB="55846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200" dirty="0">
                        <a:latin typeface="Calibri" panose="020F0502020204030204" pitchFamily="34" charset="0"/>
                      </a:endParaRPr>
                    </a:p>
                  </a:txBody>
                  <a:tcPr marL="111692" marR="111692" marT="55846" marB="55846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200" dirty="0">
                        <a:latin typeface="Calibri" panose="020F0502020204030204" pitchFamily="34" charset="0"/>
                      </a:endParaRPr>
                    </a:p>
                  </a:txBody>
                  <a:tcPr marL="111692" marR="111692" marT="55846" marB="55846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200" dirty="0">
                        <a:latin typeface="Calibri" panose="020F0502020204030204" pitchFamily="34" charset="0"/>
                      </a:endParaRPr>
                    </a:p>
                  </a:txBody>
                  <a:tcPr marL="111692" marR="111692" marT="55846" marB="55846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200" dirty="0">
                        <a:latin typeface="Calibri" panose="020F0502020204030204" pitchFamily="34" charset="0"/>
                      </a:endParaRPr>
                    </a:p>
                  </a:txBody>
                  <a:tcPr marL="111692" marR="111692" marT="55846" marB="55846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200" dirty="0">
                        <a:latin typeface="Calibri" panose="020F0502020204030204" pitchFamily="34" charset="0"/>
                      </a:endParaRPr>
                    </a:p>
                  </a:txBody>
                  <a:tcPr marL="111692" marR="111692" marT="55846" marB="55846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200" dirty="0">
                        <a:latin typeface="Calibri" panose="020F0502020204030204" pitchFamily="34" charset="0"/>
                      </a:endParaRPr>
                    </a:p>
                  </a:txBody>
                  <a:tcPr marL="111692" marR="111692" marT="55846" marB="55846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200" dirty="0">
                        <a:latin typeface="Calibri" panose="020F0502020204030204" pitchFamily="34" charset="0"/>
                      </a:endParaRPr>
                    </a:p>
                  </a:txBody>
                  <a:tcPr marL="111692" marR="111692" marT="55846" marB="55846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200" dirty="0">
                        <a:latin typeface="Calibri" panose="020F0502020204030204" pitchFamily="34" charset="0"/>
                      </a:endParaRPr>
                    </a:p>
                  </a:txBody>
                  <a:tcPr marL="111692" marR="111692" marT="55846" marB="55846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200" dirty="0">
                        <a:latin typeface="Calibri" panose="020F0502020204030204" pitchFamily="34" charset="0"/>
                      </a:endParaRPr>
                    </a:p>
                  </a:txBody>
                  <a:tcPr marL="111692" marR="111692" marT="55846" marB="55846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200" dirty="0">
                        <a:latin typeface="Calibri" panose="020F0502020204030204" pitchFamily="34" charset="0"/>
                      </a:endParaRPr>
                    </a:p>
                  </a:txBody>
                  <a:tcPr marL="111692" marR="111692" marT="55846" marB="55846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200" dirty="0">
                        <a:latin typeface="Calibri" panose="020F0502020204030204" pitchFamily="34" charset="0"/>
                      </a:endParaRPr>
                    </a:p>
                  </a:txBody>
                  <a:tcPr marL="111692" marR="111692" marT="55846" marB="55846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200" dirty="0">
                        <a:latin typeface="Calibri" panose="020F0502020204030204" pitchFamily="34" charset="0"/>
                      </a:endParaRPr>
                    </a:p>
                  </a:txBody>
                  <a:tcPr marL="111692" marR="111692" marT="55846" marB="55846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50535130"/>
                  </a:ext>
                </a:extLst>
              </a:tr>
            </a:tbl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8863053"/>
              </p:ext>
            </p:extLst>
          </p:nvPr>
        </p:nvGraphicFramePr>
        <p:xfrm>
          <a:off x="1607101" y="4794692"/>
          <a:ext cx="6096004" cy="111567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8000">
                  <a:extLst>
                    <a:ext uri="{9D8B030D-6E8A-4147-A177-3AD203B41FA5}">
                      <a16:colId xmlns:a16="http://schemas.microsoft.com/office/drawing/2014/main" val="816325942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4050407657"/>
                    </a:ext>
                  </a:extLst>
                </a:gridCol>
                <a:gridCol w="508001">
                  <a:extLst>
                    <a:ext uri="{9D8B030D-6E8A-4147-A177-3AD203B41FA5}">
                      <a16:colId xmlns:a16="http://schemas.microsoft.com/office/drawing/2014/main" val="2904833234"/>
                    </a:ext>
                  </a:extLst>
                </a:gridCol>
                <a:gridCol w="508001">
                  <a:extLst>
                    <a:ext uri="{9D8B030D-6E8A-4147-A177-3AD203B41FA5}">
                      <a16:colId xmlns:a16="http://schemas.microsoft.com/office/drawing/2014/main" val="1222746747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1182960956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3530838467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298433239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498341632"/>
                    </a:ext>
                  </a:extLst>
                </a:gridCol>
                <a:gridCol w="508001">
                  <a:extLst>
                    <a:ext uri="{9D8B030D-6E8A-4147-A177-3AD203B41FA5}">
                      <a16:colId xmlns:a16="http://schemas.microsoft.com/office/drawing/2014/main" val="3971708419"/>
                    </a:ext>
                  </a:extLst>
                </a:gridCol>
                <a:gridCol w="508001">
                  <a:extLst>
                    <a:ext uri="{9D8B030D-6E8A-4147-A177-3AD203B41FA5}">
                      <a16:colId xmlns:a16="http://schemas.microsoft.com/office/drawing/2014/main" val="1623951985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3142891564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3095722509"/>
                    </a:ext>
                  </a:extLst>
                </a:gridCol>
              </a:tblGrid>
              <a:tr h="1115673">
                <a:tc>
                  <a:txBody>
                    <a:bodyPr/>
                    <a:lstStyle/>
                    <a:p>
                      <a:pPr algn="ctr"/>
                      <a:endParaRPr lang="en-GB" sz="2200" dirty="0">
                        <a:latin typeface="Calibri" panose="020F0502020204030204" pitchFamily="34" charset="0"/>
                      </a:endParaRPr>
                    </a:p>
                  </a:txBody>
                  <a:tcPr marL="111692" marR="111692" marT="55846" marB="55846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200" dirty="0">
                        <a:latin typeface="Calibri" panose="020F0502020204030204" pitchFamily="34" charset="0"/>
                      </a:endParaRPr>
                    </a:p>
                  </a:txBody>
                  <a:tcPr marL="111692" marR="111692" marT="55846" marB="55846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200" dirty="0">
                        <a:latin typeface="Calibri" panose="020F0502020204030204" pitchFamily="34" charset="0"/>
                      </a:endParaRPr>
                    </a:p>
                  </a:txBody>
                  <a:tcPr marL="111692" marR="111692" marT="55846" marB="55846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200" dirty="0">
                        <a:latin typeface="Calibri" panose="020F0502020204030204" pitchFamily="34" charset="0"/>
                      </a:endParaRPr>
                    </a:p>
                  </a:txBody>
                  <a:tcPr marL="111692" marR="111692" marT="55846" marB="55846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200" dirty="0">
                        <a:latin typeface="Calibri" panose="020F0502020204030204" pitchFamily="34" charset="0"/>
                      </a:endParaRPr>
                    </a:p>
                  </a:txBody>
                  <a:tcPr marL="111692" marR="111692" marT="55846" marB="55846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200" dirty="0">
                        <a:latin typeface="Calibri" panose="020F0502020204030204" pitchFamily="34" charset="0"/>
                      </a:endParaRPr>
                    </a:p>
                  </a:txBody>
                  <a:tcPr marL="111692" marR="111692" marT="55846" marB="55846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200" dirty="0">
                        <a:latin typeface="Calibri" panose="020F0502020204030204" pitchFamily="34" charset="0"/>
                      </a:endParaRPr>
                    </a:p>
                  </a:txBody>
                  <a:tcPr marL="111692" marR="111692" marT="55846" marB="55846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200" dirty="0">
                        <a:latin typeface="Calibri" panose="020F0502020204030204" pitchFamily="34" charset="0"/>
                      </a:endParaRPr>
                    </a:p>
                  </a:txBody>
                  <a:tcPr marL="111692" marR="111692" marT="55846" marB="55846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200" dirty="0">
                        <a:latin typeface="Calibri" panose="020F0502020204030204" pitchFamily="34" charset="0"/>
                      </a:endParaRPr>
                    </a:p>
                  </a:txBody>
                  <a:tcPr marL="111692" marR="111692" marT="55846" marB="55846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200" dirty="0">
                        <a:latin typeface="Calibri" panose="020F0502020204030204" pitchFamily="34" charset="0"/>
                      </a:endParaRPr>
                    </a:p>
                  </a:txBody>
                  <a:tcPr marL="111692" marR="111692" marT="55846" marB="55846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200" dirty="0">
                        <a:latin typeface="Calibri" panose="020F0502020204030204" pitchFamily="34" charset="0"/>
                      </a:endParaRPr>
                    </a:p>
                  </a:txBody>
                  <a:tcPr marL="111692" marR="111692" marT="55846" marB="55846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200" dirty="0">
                        <a:latin typeface="Calibri" panose="020F0502020204030204" pitchFamily="34" charset="0"/>
                      </a:endParaRPr>
                    </a:p>
                  </a:txBody>
                  <a:tcPr marL="111692" marR="111692" marT="55846" marB="55846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0535130"/>
                  </a:ext>
                </a:extLst>
              </a:tr>
            </a:tbl>
          </a:graphicData>
        </a:graphic>
      </p:graphicFrame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3077271"/>
              </p:ext>
            </p:extLst>
          </p:nvPr>
        </p:nvGraphicFramePr>
        <p:xfrm>
          <a:off x="1607101" y="4794692"/>
          <a:ext cx="6096004" cy="111567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8000">
                  <a:extLst>
                    <a:ext uri="{9D8B030D-6E8A-4147-A177-3AD203B41FA5}">
                      <a16:colId xmlns:a16="http://schemas.microsoft.com/office/drawing/2014/main" val="816325942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983159853"/>
                    </a:ext>
                  </a:extLst>
                </a:gridCol>
                <a:gridCol w="508001">
                  <a:extLst>
                    <a:ext uri="{9D8B030D-6E8A-4147-A177-3AD203B41FA5}">
                      <a16:colId xmlns:a16="http://schemas.microsoft.com/office/drawing/2014/main" val="4267452757"/>
                    </a:ext>
                  </a:extLst>
                </a:gridCol>
                <a:gridCol w="508001">
                  <a:extLst>
                    <a:ext uri="{9D8B030D-6E8A-4147-A177-3AD203B41FA5}">
                      <a16:colId xmlns:a16="http://schemas.microsoft.com/office/drawing/2014/main" val="1119314052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884348804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815919028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818213420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4194207417"/>
                    </a:ext>
                  </a:extLst>
                </a:gridCol>
                <a:gridCol w="508001">
                  <a:extLst>
                    <a:ext uri="{9D8B030D-6E8A-4147-A177-3AD203B41FA5}">
                      <a16:colId xmlns:a16="http://schemas.microsoft.com/office/drawing/2014/main" val="2290490358"/>
                    </a:ext>
                  </a:extLst>
                </a:gridCol>
                <a:gridCol w="508001">
                  <a:extLst>
                    <a:ext uri="{9D8B030D-6E8A-4147-A177-3AD203B41FA5}">
                      <a16:colId xmlns:a16="http://schemas.microsoft.com/office/drawing/2014/main" val="1492836729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839016043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1120668502"/>
                    </a:ext>
                  </a:extLst>
                </a:gridCol>
              </a:tblGrid>
              <a:tr h="1115673">
                <a:tc>
                  <a:txBody>
                    <a:bodyPr/>
                    <a:lstStyle/>
                    <a:p>
                      <a:pPr algn="ctr"/>
                      <a:endParaRPr lang="en-GB" sz="2200" dirty="0">
                        <a:latin typeface="Calibri" panose="020F0502020204030204" pitchFamily="34" charset="0"/>
                      </a:endParaRPr>
                    </a:p>
                  </a:txBody>
                  <a:tcPr marL="111692" marR="111692" marT="55846" marB="55846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200" dirty="0">
                        <a:latin typeface="Calibri" panose="020F0502020204030204" pitchFamily="34" charset="0"/>
                      </a:endParaRPr>
                    </a:p>
                  </a:txBody>
                  <a:tcPr marL="111692" marR="111692" marT="55846" marB="55846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200" dirty="0">
                        <a:latin typeface="Calibri" panose="020F0502020204030204" pitchFamily="34" charset="0"/>
                      </a:endParaRPr>
                    </a:p>
                  </a:txBody>
                  <a:tcPr marL="111692" marR="111692" marT="55846" marB="55846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200" dirty="0">
                        <a:latin typeface="Calibri" panose="020F0502020204030204" pitchFamily="34" charset="0"/>
                      </a:endParaRPr>
                    </a:p>
                  </a:txBody>
                  <a:tcPr marL="111692" marR="111692" marT="55846" marB="55846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200" dirty="0">
                        <a:latin typeface="Calibri" panose="020F0502020204030204" pitchFamily="34" charset="0"/>
                      </a:endParaRPr>
                    </a:p>
                  </a:txBody>
                  <a:tcPr marL="111692" marR="111692" marT="55846" marB="55846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200" dirty="0">
                        <a:latin typeface="Calibri" panose="020F0502020204030204" pitchFamily="34" charset="0"/>
                      </a:endParaRPr>
                    </a:p>
                  </a:txBody>
                  <a:tcPr marL="111692" marR="111692" marT="55846" marB="55846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200" dirty="0">
                        <a:latin typeface="Calibri" panose="020F0502020204030204" pitchFamily="34" charset="0"/>
                      </a:endParaRPr>
                    </a:p>
                  </a:txBody>
                  <a:tcPr marL="111692" marR="111692" marT="55846" marB="55846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200" dirty="0">
                        <a:latin typeface="Calibri" panose="020F0502020204030204" pitchFamily="34" charset="0"/>
                      </a:endParaRPr>
                    </a:p>
                  </a:txBody>
                  <a:tcPr marL="111692" marR="111692" marT="55846" marB="55846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200" dirty="0">
                        <a:latin typeface="Calibri" panose="020F0502020204030204" pitchFamily="34" charset="0"/>
                      </a:endParaRPr>
                    </a:p>
                  </a:txBody>
                  <a:tcPr marL="111692" marR="111692" marT="55846" marB="55846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200" dirty="0">
                        <a:latin typeface="Calibri" panose="020F0502020204030204" pitchFamily="34" charset="0"/>
                      </a:endParaRPr>
                    </a:p>
                  </a:txBody>
                  <a:tcPr marL="111692" marR="111692" marT="55846" marB="55846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200" dirty="0">
                        <a:latin typeface="Calibri" panose="020F0502020204030204" pitchFamily="34" charset="0"/>
                      </a:endParaRPr>
                    </a:p>
                  </a:txBody>
                  <a:tcPr marL="111692" marR="111692" marT="55846" marB="55846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200" dirty="0">
                        <a:latin typeface="Calibri" panose="020F0502020204030204" pitchFamily="34" charset="0"/>
                      </a:endParaRPr>
                    </a:p>
                  </a:txBody>
                  <a:tcPr marL="111692" marR="111692" marT="55846" marB="55846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50535130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441576" y="3392495"/>
                <a:ext cx="749837" cy="88582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box>
                      <m:boxPr>
                        <m:ctrlPr>
                          <a:rPr lang="en-GB" sz="3600" i="1" smtClean="0">
                            <a:latin typeface="Cambria Math" panose="02040503050406030204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GB" sz="36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GB" sz="3600" b="0" i="0" smtClean="0">
                                <a:latin typeface="Calibri" panose="020F0502020204030204" pitchFamily="34" charset="0"/>
                              </a:rPr>
                              <m:t>5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GB" sz="3600" b="0" i="0" smtClean="0">
                                <a:latin typeface="Calibri" panose="020F0502020204030204" pitchFamily="34" charset="0"/>
                              </a:rPr>
                              <m:t>20</m:t>
                            </m:r>
                          </m:den>
                        </m:f>
                      </m:e>
                    </m:box>
                  </m:oMath>
                </a14:m>
                <a:r>
                  <a:rPr lang="en-GB" sz="3600" dirty="0">
                    <a:latin typeface="Calibri" panose="020F050202020403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576" y="3392495"/>
                <a:ext cx="749837" cy="88582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Connector 16"/>
          <p:cNvCxnSpPr/>
          <p:nvPr/>
        </p:nvCxnSpPr>
        <p:spPr>
          <a:xfrm>
            <a:off x="3132639" y="349657"/>
            <a:ext cx="0" cy="5682843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1601314" y="349657"/>
            <a:ext cx="13306" cy="5682843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451257" y="4840860"/>
                <a:ext cx="749837" cy="88582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box>
                      <m:boxPr>
                        <m:ctrlPr>
                          <a:rPr lang="en-GB" sz="3600" i="1" smtClean="0">
                            <a:latin typeface="Cambria Math" panose="02040503050406030204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GB" sz="36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GB" sz="3600" b="0" i="0" smtClean="0">
                                <a:latin typeface="Calibri" panose="020F0502020204030204" pitchFamily="34" charset="0"/>
                              </a:rPr>
                              <m:t>3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GB" sz="3600" b="0" i="0" smtClean="0">
                                <a:latin typeface="Calibri" panose="020F0502020204030204" pitchFamily="34" charset="0"/>
                              </a:rPr>
                              <m:t>12</m:t>
                            </m:r>
                          </m:den>
                        </m:f>
                      </m:e>
                    </m:box>
                  </m:oMath>
                </a14:m>
                <a:r>
                  <a:rPr lang="en-GB" sz="3600" dirty="0">
                    <a:latin typeface="Calibri" panose="020F050202020403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257" y="4840860"/>
                <a:ext cx="749837" cy="88582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2" name="Table 21">
            <a:extLst>
              <a:ext uri="{FF2B5EF4-FFF2-40B4-BE49-F238E27FC236}">
                <a16:creationId xmlns:a16="http://schemas.microsoft.com/office/drawing/2014/main" id="{9F26D312-0871-4CFA-A48E-1295BE7901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1579322"/>
              </p:ext>
            </p:extLst>
          </p:nvPr>
        </p:nvGraphicFramePr>
        <p:xfrm>
          <a:off x="1618086" y="1150161"/>
          <a:ext cx="6096000" cy="576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2060209806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745466176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582060493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4067328450"/>
                    </a:ext>
                  </a:extLst>
                </a:gridCol>
              </a:tblGrid>
              <a:tr h="288000">
                <a:tc>
                  <a:txBody>
                    <a:bodyPr/>
                    <a:lstStyle/>
                    <a:p>
                      <a:endParaRPr lang="en-GB" sz="600" dirty="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GB" sz="600" dirty="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GB" sz="600" dirty="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GB" sz="600" dirty="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543846467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endParaRPr lang="en-GB" sz="600" dirty="0"/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600" dirty="0"/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600" dirty="0"/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600" dirty="0"/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88937451"/>
                  </a:ext>
                </a:extLst>
              </a:tr>
            </a:tbl>
          </a:graphicData>
        </a:graphic>
      </p:graphicFrame>
      <p:sp>
        <p:nvSpPr>
          <p:cNvPr id="23" name="TextBox 22">
            <a:extLst>
              <a:ext uri="{FF2B5EF4-FFF2-40B4-BE49-F238E27FC236}">
                <a16:creationId xmlns:a16="http://schemas.microsoft.com/office/drawing/2014/main" id="{B53F2941-B533-44A2-B3D9-9812A6EAEC31}"/>
              </a:ext>
            </a:extLst>
          </p:cNvPr>
          <p:cNvSpPr txBox="1"/>
          <p:nvPr/>
        </p:nvSpPr>
        <p:spPr>
          <a:xfrm>
            <a:off x="1391946" y="503830"/>
            <a:ext cx="45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latin typeface="Calibri" panose="020F0502020204030204" pitchFamily="34" charset="0"/>
              </a:rPr>
              <a:t>0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F67B65D-F529-477D-8826-EEA02D008165}"/>
              </a:ext>
            </a:extLst>
          </p:cNvPr>
          <p:cNvSpPr txBox="1"/>
          <p:nvPr/>
        </p:nvSpPr>
        <p:spPr>
          <a:xfrm>
            <a:off x="7485486" y="503830"/>
            <a:ext cx="45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latin typeface="Calibri" panose="020F0502020204030204" pitchFamily="34" charset="0"/>
              </a:rPr>
              <a:t>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7B9F7407-93C7-4286-BDBB-A7361B76C9D2}"/>
                  </a:ext>
                </a:extLst>
              </p:cNvPr>
              <p:cNvSpPr txBox="1"/>
              <p:nvPr/>
            </p:nvSpPr>
            <p:spPr>
              <a:xfrm>
                <a:off x="2745421" y="303245"/>
                <a:ext cx="749837" cy="881973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box>
                      <m:boxPr>
                        <m:ctrlPr>
                          <a:rPr lang="en-GB" sz="3600" i="1" smtClean="0">
                            <a:latin typeface="Cambria Math" panose="02040503050406030204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GB" sz="36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GB" sz="3600" b="0" i="0" smtClean="0">
                                <a:latin typeface="Calibri" panose="020F0502020204030204" pitchFamily="34" charset="0"/>
                              </a:rPr>
                              <m:t>1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GB" sz="3600" b="0" i="0" smtClean="0">
                                <a:latin typeface="Calibri" panose="020F0502020204030204" pitchFamily="34" charset="0"/>
                              </a:rPr>
                              <m:t>4</m:t>
                            </m:r>
                          </m:den>
                        </m:f>
                      </m:e>
                    </m:box>
                  </m:oMath>
                </a14:m>
                <a:r>
                  <a:rPr lang="en-GB" sz="3600" dirty="0">
                    <a:latin typeface="Calibri" panose="020F050202020403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7B9F7407-93C7-4286-BDBB-A7361B76C9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5421" y="303245"/>
                <a:ext cx="749837" cy="881973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DE824E8A-F960-4B20-8E2A-D2524808A7B2}"/>
                  </a:ext>
                </a:extLst>
              </p:cNvPr>
              <p:cNvSpPr txBox="1"/>
              <p:nvPr/>
            </p:nvSpPr>
            <p:spPr>
              <a:xfrm>
                <a:off x="4286990" y="302123"/>
                <a:ext cx="749837" cy="884216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box>
                      <m:boxPr>
                        <m:ctrlPr>
                          <a:rPr lang="en-GB" sz="3600" i="1" smtClean="0">
                            <a:latin typeface="Cambria Math" panose="02040503050406030204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GB" sz="36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GB" sz="3600" b="0" i="0" smtClean="0">
                                <a:latin typeface="Calibri" panose="020F0502020204030204" pitchFamily="34" charset="0"/>
                              </a:rPr>
                              <m:t>2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GB" sz="3600" b="0" i="0" smtClean="0">
                                <a:latin typeface="Calibri" panose="020F0502020204030204" pitchFamily="34" charset="0"/>
                              </a:rPr>
                              <m:t>4</m:t>
                            </m:r>
                          </m:den>
                        </m:f>
                      </m:e>
                    </m:box>
                  </m:oMath>
                </a14:m>
                <a:r>
                  <a:rPr lang="en-GB" sz="3600" dirty="0">
                    <a:latin typeface="Calibri" panose="020F050202020403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DE824E8A-F960-4B20-8E2A-D2524808A7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6990" y="302123"/>
                <a:ext cx="749837" cy="884216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C33A21E1-92E4-4B65-9DDF-CEB50FD10C96}"/>
                  </a:ext>
                </a:extLst>
              </p:cNvPr>
              <p:cNvSpPr txBox="1"/>
              <p:nvPr/>
            </p:nvSpPr>
            <p:spPr>
              <a:xfrm>
                <a:off x="5817198" y="302123"/>
                <a:ext cx="749837" cy="884216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box>
                      <m:boxPr>
                        <m:ctrlPr>
                          <a:rPr lang="en-GB" sz="3600" i="1" smtClean="0">
                            <a:latin typeface="Cambria Math" panose="02040503050406030204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GB" sz="36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GB" sz="3600" b="0" i="0" smtClean="0">
                                <a:latin typeface="Calibri" panose="020F0502020204030204" pitchFamily="34" charset="0"/>
                              </a:rPr>
                              <m:t>3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GB" sz="3600" b="0" i="0" smtClean="0">
                                <a:latin typeface="Calibri" panose="020F0502020204030204" pitchFamily="34" charset="0"/>
                              </a:rPr>
                              <m:t>4</m:t>
                            </m:r>
                          </m:den>
                        </m:f>
                      </m:e>
                    </m:box>
                  </m:oMath>
                </a14:m>
                <a:r>
                  <a:rPr lang="en-GB" sz="3600" dirty="0">
                    <a:latin typeface="Calibri" panose="020F050202020403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C33A21E1-92E4-4B65-9DDF-CEB50FD10C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7198" y="302123"/>
                <a:ext cx="749837" cy="88421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678745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6" grpId="0"/>
      <p:bldP spid="1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6379345" y="2727611"/>
                <a:ext cx="749837" cy="1648143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5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GB" sz="5400" b="0" i="0" smtClean="0">
                              <a:latin typeface="Calibri" panose="020F0502020204030204" pitchFamily="34" charset="0"/>
                            </a:rPr>
                            <m:t>?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GB" sz="5400" b="0" i="0" smtClean="0">
                              <a:latin typeface="Calibri" panose="020F0502020204030204" pitchFamily="34" charset="0"/>
                            </a:rPr>
                            <m:t>?</m:t>
                          </m:r>
                        </m:den>
                      </m:f>
                    </m:oMath>
                  </m:oMathPara>
                </a14:m>
                <a:endParaRPr lang="en-GB" sz="5400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9345" y="2727611"/>
                <a:ext cx="749837" cy="164814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/>
          <p:nvPr/>
        </p:nvSpPr>
        <p:spPr>
          <a:xfrm>
            <a:off x="6315905" y="2731208"/>
            <a:ext cx="749836" cy="734045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037368" y="2727611"/>
                <a:ext cx="749837" cy="1648143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5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GB" sz="5400" b="0" i="0" smtClean="0">
                              <a:latin typeface="Calibri" panose="020F0502020204030204" pitchFamily="34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GB" sz="5400" b="0" i="0" smtClean="0">
                              <a:latin typeface="Calibri" panose="020F0502020204030204" pitchFamily="34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GB" sz="5400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7368" y="2727611"/>
                <a:ext cx="749837" cy="164814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364290" y="2727611"/>
                <a:ext cx="749837" cy="1648143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5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GB" sz="5400" b="0" i="0" smtClean="0">
                              <a:latin typeface="Calibri" panose="020F0502020204030204" pitchFamily="34" charset="0"/>
                            </a:rPr>
                            <m:t>2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GB" sz="5400" b="0" i="0" smtClean="0">
                              <a:latin typeface="Calibri" panose="020F0502020204030204" pitchFamily="34" charset="0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lang="en-GB" sz="5400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4290" y="2727611"/>
                <a:ext cx="749837" cy="164814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691212" y="2727611"/>
                <a:ext cx="749837" cy="1648143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5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GB" sz="5400" b="0" i="0" smtClean="0">
                              <a:latin typeface="Calibri" panose="020F0502020204030204" pitchFamily="34" charset="0"/>
                            </a:rPr>
                            <m:t>3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GB" sz="5400" b="0" i="0" smtClean="0">
                              <a:latin typeface="Calibri" panose="020F0502020204030204" pitchFamily="34" charset="0"/>
                            </a:rPr>
                            <m:t>12</m:t>
                          </m:r>
                        </m:den>
                      </m:f>
                    </m:oMath>
                  </m:oMathPara>
                </a14:m>
                <a:endParaRPr lang="en-GB" sz="5400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1212" y="2727611"/>
                <a:ext cx="749837" cy="1648143"/>
              </a:xfrm>
              <a:prstGeom prst="rect">
                <a:avLst/>
              </a:prstGeom>
              <a:blipFill>
                <a:blip r:embed="rId8"/>
                <a:stretch>
                  <a:fillRect l="-731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018134" y="2727611"/>
                <a:ext cx="749837" cy="1648143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5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GB" sz="5400" b="0" i="0" smtClean="0">
                              <a:latin typeface="Calibri" panose="020F0502020204030204" pitchFamily="34" charset="0"/>
                            </a:rPr>
                            <m:t>5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GB" sz="5400" b="0" i="0" smtClean="0">
                              <a:latin typeface="Calibri" panose="020F0502020204030204" pitchFamily="34" charset="0"/>
                            </a:rPr>
                            <m:t>20</m:t>
                          </m:r>
                        </m:den>
                      </m:f>
                    </m:oMath>
                  </m:oMathPara>
                </a14:m>
                <a:endParaRPr lang="en-GB" sz="5400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8134" y="2727611"/>
                <a:ext cx="749837" cy="1648143"/>
              </a:xfrm>
              <a:prstGeom prst="rect">
                <a:avLst/>
              </a:prstGeom>
              <a:blipFill>
                <a:blip r:embed="rId9"/>
                <a:stretch>
                  <a:fillRect l="-731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/>
          <p:cNvSpPr/>
          <p:nvPr/>
        </p:nvSpPr>
        <p:spPr>
          <a:xfrm>
            <a:off x="6315905" y="3766111"/>
            <a:ext cx="749836" cy="734045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2293430" y="2731208"/>
            <a:ext cx="749836" cy="734045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4959524" y="2731208"/>
            <a:ext cx="749836" cy="734045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/>
          <p:cNvSpPr/>
          <p:nvPr/>
        </p:nvSpPr>
        <p:spPr>
          <a:xfrm>
            <a:off x="3620798" y="3766111"/>
            <a:ext cx="749836" cy="734045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1644349" y="3261557"/>
                <a:ext cx="749837" cy="769441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4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sz="4400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4349" y="3261557"/>
                <a:ext cx="749837" cy="76944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3021323" y="3261557"/>
                <a:ext cx="749837" cy="769441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4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sz="4400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1323" y="3261557"/>
                <a:ext cx="749837" cy="769441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4310473" y="3261557"/>
                <a:ext cx="749837" cy="769441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4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sz="4400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0473" y="3261557"/>
                <a:ext cx="749837" cy="769441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5674048" y="3261557"/>
                <a:ext cx="749837" cy="769441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4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sz="4400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4048" y="3261557"/>
                <a:ext cx="749837" cy="76944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6379345" y="2727611"/>
                <a:ext cx="749837" cy="1648143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5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GB" sz="5400" b="0" i="0" smtClean="0">
                              <a:latin typeface="Calibri" panose="020F0502020204030204" pitchFamily="34" charset="0"/>
                            </a:rPr>
                            <m:t>4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GB" sz="5400" b="0" i="0" smtClean="0">
                              <a:latin typeface="Calibri" panose="020F0502020204030204" pitchFamily="34" charset="0"/>
                            </a:rPr>
                            <m:t>16</m:t>
                          </m:r>
                        </m:den>
                      </m:f>
                    </m:oMath>
                  </m:oMathPara>
                </a14:m>
                <a:endParaRPr lang="en-GB" sz="5400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9345" y="2727611"/>
                <a:ext cx="749837" cy="1648143"/>
              </a:xfrm>
              <a:prstGeom prst="rect">
                <a:avLst/>
              </a:prstGeom>
              <a:blipFill>
                <a:blip r:embed="rId13"/>
                <a:stretch>
                  <a:fillRect l="-650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6379345" y="2727611"/>
                <a:ext cx="749837" cy="1648143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5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GB" sz="5400" b="0" i="0" smtClean="0">
                              <a:latin typeface="Calibri" panose="020F0502020204030204" pitchFamily="34" charset="0"/>
                            </a:rPr>
                            <m:t>10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GB" sz="5400" b="0" i="0" smtClean="0">
                              <a:latin typeface="Calibri" panose="020F0502020204030204" pitchFamily="34" charset="0"/>
                            </a:rPr>
                            <m:t>40</m:t>
                          </m:r>
                        </m:den>
                      </m:f>
                    </m:oMath>
                  </m:oMathPara>
                </a14:m>
                <a:endParaRPr lang="en-GB" sz="5400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9345" y="2727611"/>
                <a:ext cx="749837" cy="1648143"/>
              </a:xfrm>
              <a:prstGeom prst="rect">
                <a:avLst/>
              </a:prstGeom>
              <a:blipFill>
                <a:blip r:embed="rId14"/>
                <a:stretch>
                  <a:fillRect l="-650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2" name="Picture 21">
            <a:extLst>
              <a:ext uri="{FF2B5EF4-FFF2-40B4-BE49-F238E27FC236}">
                <a16:creationId xmlns:a16="http://schemas.microsoft.com/office/drawing/2014/main" id="{BAC4D94E-FC59-4F57-920C-EFAA25BBC9C4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374995" y="317384"/>
            <a:ext cx="754194" cy="754194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9BE09416-3A4C-4FE1-96AA-5C8A42F2353F}"/>
              </a:ext>
            </a:extLst>
          </p:cNvPr>
          <p:cNvSpPr txBox="1"/>
          <p:nvPr/>
        </p:nvSpPr>
        <p:spPr>
          <a:xfrm>
            <a:off x="5675537" y="463648"/>
            <a:ext cx="22652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</a:rPr>
              <a:t>Have a think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9167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 animBg="1"/>
      <p:bldP spid="12" grpId="0" animBg="1"/>
      <p:bldP spid="13" grpId="0" animBg="1"/>
      <p:bldP spid="18" grpId="0"/>
      <p:bldP spid="18" grpId="1"/>
      <p:bldP spid="19" grpId="0"/>
      <p:bldP spid="2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037368" y="2727611"/>
                <a:ext cx="749837" cy="1648143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5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GB" sz="5400" b="0" i="0" smtClean="0">
                              <a:latin typeface="Calibri" panose="020F0502020204030204" pitchFamily="34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GB" sz="5400" b="0" i="0" smtClean="0">
                              <a:latin typeface="Calibri" panose="020F0502020204030204" pitchFamily="34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GB" sz="5400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7368" y="2727611"/>
                <a:ext cx="749837" cy="164814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364290" y="2727611"/>
                <a:ext cx="749837" cy="1648143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5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GB" sz="5400" b="0" i="0" smtClean="0">
                              <a:latin typeface="Calibri" panose="020F0502020204030204" pitchFamily="34" charset="0"/>
                            </a:rPr>
                            <m:t>2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GB" sz="5400" b="0" i="0" smtClean="0">
                              <a:latin typeface="Calibri" panose="020F0502020204030204" pitchFamily="34" charset="0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lang="en-GB" sz="5400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4290" y="2727611"/>
                <a:ext cx="749837" cy="164814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691212" y="2727611"/>
                <a:ext cx="749837" cy="1648143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5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GB" sz="5400" b="0" i="0" smtClean="0">
                              <a:latin typeface="Calibri" panose="020F0502020204030204" pitchFamily="34" charset="0"/>
                            </a:rPr>
                            <m:t>3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GB" sz="5400" b="0" i="0" smtClean="0">
                              <a:latin typeface="Calibri" panose="020F0502020204030204" pitchFamily="34" charset="0"/>
                            </a:rPr>
                            <m:t>12</m:t>
                          </m:r>
                        </m:den>
                      </m:f>
                    </m:oMath>
                  </m:oMathPara>
                </a14:m>
                <a:endParaRPr lang="en-GB" sz="5400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1212" y="2727611"/>
                <a:ext cx="749837" cy="1648143"/>
              </a:xfrm>
              <a:prstGeom prst="rect">
                <a:avLst/>
              </a:prstGeom>
              <a:blipFill>
                <a:blip r:embed="rId7"/>
                <a:stretch>
                  <a:fillRect l="-731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018134" y="2727611"/>
                <a:ext cx="749837" cy="1648143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5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GB" sz="5400" b="0" i="0" smtClean="0">
                              <a:latin typeface="Calibri" panose="020F0502020204030204" pitchFamily="34" charset="0"/>
                            </a:rPr>
                            <m:t>5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GB" sz="5400" b="0" i="0" smtClean="0">
                              <a:latin typeface="Calibri" panose="020F0502020204030204" pitchFamily="34" charset="0"/>
                            </a:rPr>
                            <m:t>20</m:t>
                          </m:r>
                        </m:den>
                      </m:f>
                    </m:oMath>
                  </m:oMathPara>
                </a14:m>
                <a:endParaRPr lang="en-GB" sz="5400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8134" y="2727611"/>
                <a:ext cx="749837" cy="1648143"/>
              </a:xfrm>
              <a:prstGeom prst="rect">
                <a:avLst/>
              </a:prstGeom>
              <a:blipFill>
                <a:blip r:embed="rId8"/>
                <a:stretch>
                  <a:fillRect l="-731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644349" y="3261557"/>
                <a:ext cx="749837" cy="769441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4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sz="4400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4349" y="3261557"/>
                <a:ext cx="749837" cy="76944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021323" y="3261557"/>
                <a:ext cx="749837" cy="769441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4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sz="4400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1323" y="3261557"/>
                <a:ext cx="749837" cy="76944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310473" y="3261557"/>
                <a:ext cx="749837" cy="769441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4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sz="4400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0473" y="3261557"/>
                <a:ext cx="749837" cy="769441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674048" y="3261557"/>
                <a:ext cx="749837" cy="769441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4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sz="4400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4048" y="3261557"/>
                <a:ext cx="749837" cy="76944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6379345" y="2727611"/>
                <a:ext cx="749837" cy="1648143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5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GB" sz="5400" b="0" i="0" smtClean="0">
                              <a:latin typeface="Calibri" panose="020F0502020204030204" pitchFamily="34" charset="0"/>
                            </a:rPr>
                            <m:t>10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GB" sz="5400" b="0" i="0" smtClean="0">
                              <a:latin typeface="Calibri" panose="020F0502020204030204" pitchFamily="34" charset="0"/>
                            </a:rPr>
                            <m:t>40</m:t>
                          </m:r>
                        </m:den>
                      </m:f>
                    </m:oMath>
                  </m:oMathPara>
                </a14:m>
                <a:endParaRPr lang="en-GB" sz="5400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9345" y="2727611"/>
                <a:ext cx="749837" cy="1648143"/>
              </a:xfrm>
              <a:prstGeom prst="rect">
                <a:avLst/>
              </a:prstGeom>
              <a:blipFill>
                <a:blip r:embed="rId12"/>
                <a:stretch>
                  <a:fillRect l="-650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/>
          <p:cNvSpPr/>
          <p:nvPr/>
        </p:nvSpPr>
        <p:spPr>
          <a:xfrm>
            <a:off x="2669799" y="1152480"/>
            <a:ext cx="407829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dirty="0">
                <a:latin typeface="Calibri" panose="020F0502020204030204" pitchFamily="34" charset="0"/>
              </a:rPr>
              <a:t>What do you notice?</a:t>
            </a:r>
          </a:p>
        </p:txBody>
      </p:sp>
      <p:sp>
        <p:nvSpPr>
          <p:cNvPr id="12" name="Left Bracket 11"/>
          <p:cNvSpPr/>
          <p:nvPr/>
        </p:nvSpPr>
        <p:spPr>
          <a:xfrm>
            <a:off x="889570" y="3261556"/>
            <a:ext cx="251460" cy="769441"/>
          </a:xfrm>
          <a:prstGeom prst="leftBracket">
            <a:avLst>
              <a:gd name="adj" fmla="val 152995"/>
            </a:avLst>
          </a:prstGeom>
          <a:ln w="28575"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139804" y="3326213"/>
                <a:ext cx="779381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320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3200" dirty="0">
                    <a:solidFill>
                      <a:schemeClr val="accent1"/>
                    </a:solidFill>
                    <a:latin typeface="Calibri" panose="020F0502020204030204" pitchFamily="34" charset="0"/>
                  </a:rPr>
                  <a:t> 4</a:t>
                </a: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804" y="3326213"/>
                <a:ext cx="779381" cy="584775"/>
              </a:xfrm>
              <a:prstGeom prst="rect">
                <a:avLst/>
              </a:prstGeom>
              <a:blipFill>
                <a:blip r:embed="rId13"/>
                <a:stretch>
                  <a:fillRect t="-12500" r="-18750" b="-343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Left Bracket 13"/>
          <p:cNvSpPr/>
          <p:nvPr/>
        </p:nvSpPr>
        <p:spPr>
          <a:xfrm flipH="1">
            <a:off x="7044683" y="3261556"/>
            <a:ext cx="251460" cy="769441"/>
          </a:xfrm>
          <a:prstGeom prst="leftBracket">
            <a:avLst>
              <a:gd name="adj" fmla="val 152995"/>
            </a:avLst>
          </a:prstGeom>
          <a:ln w="28575"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7293984" y="3326213"/>
                <a:ext cx="792205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320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÷</m:t>
                    </m:r>
                  </m:oMath>
                </a14:m>
                <a:r>
                  <a:rPr lang="en-GB" sz="3200" dirty="0">
                    <a:solidFill>
                      <a:schemeClr val="accent1"/>
                    </a:solidFill>
                    <a:latin typeface="Calibri" panose="020F0502020204030204" pitchFamily="34" charset="0"/>
                  </a:rPr>
                  <a:t> 4</a:t>
                </a: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93984" y="3326213"/>
                <a:ext cx="792205" cy="584775"/>
              </a:xfrm>
              <a:prstGeom prst="rect">
                <a:avLst/>
              </a:prstGeom>
              <a:blipFill>
                <a:blip r:embed="rId14"/>
                <a:stretch>
                  <a:fillRect t="-12500" r="-19380" b="-343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Left Bracket 15"/>
          <p:cNvSpPr/>
          <p:nvPr/>
        </p:nvSpPr>
        <p:spPr>
          <a:xfrm rot="5400000">
            <a:off x="1849064" y="2028427"/>
            <a:ext cx="251460" cy="1297534"/>
          </a:xfrm>
          <a:prstGeom prst="leftBracket">
            <a:avLst>
              <a:gd name="adj" fmla="val 258000"/>
            </a:avLst>
          </a:prstGeom>
          <a:ln w="28575"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1604340" y="2030792"/>
                <a:ext cx="779381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320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3200" dirty="0">
                    <a:solidFill>
                      <a:schemeClr val="accent1"/>
                    </a:solidFill>
                    <a:latin typeface="Calibri" panose="020F0502020204030204" pitchFamily="34" charset="0"/>
                  </a:rPr>
                  <a:t> 2</a:t>
                </a:r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4340" y="2030792"/>
                <a:ext cx="779381" cy="584775"/>
              </a:xfrm>
              <a:prstGeom prst="rect">
                <a:avLst/>
              </a:prstGeom>
              <a:blipFill>
                <a:blip r:embed="rId15"/>
                <a:stretch>
                  <a:fillRect t="-12500" r="-19531" b="-343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Left Bracket 17"/>
          <p:cNvSpPr/>
          <p:nvPr/>
        </p:nvSpPr>
        <p:spPr>
          <a:xfrm rot="16200000" flipV="1">
            <a:off x="1849064" y="3882637"/>
            <a:ext cx="251460" cy="1297533"/>
          </a:xfrm>
          <a:prstGeom prst="leftBracket">
            <a:avLst>
              <a:gd name="adj" fmla="val 258000"/>
            </a:avLst>
          </a:prstGeom>
          <a:ln w="28575"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1604340" y="4595972"/>
                <a:ext cx="779381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320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3200" dirty="0">
                    <a:solidFill>
                      <a:schemeClr val="accent1"/>
                    </a:solidFill>
                    <a:latin typeface="Calibri" panose="020F0502020204030204" pitchFamily="34" charset="0"/>
                  </a:rPr>
                  <a:t> 2</a:t>
                </a:r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4340" y="4595972"/>
                <a:ext cx="779381" cy="584775"/>
              </a:xfrm>
              <a:prstGeom prst="rect">
                <a:avLst/>
              </a:prstGeom>
              <a:blipFill>
                <a:blip r:embed="rId16"/>
                <a:stretch>
                  <a:fillRect t="-12500" r="-19531" b="-343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Left Bracket 19"/>
          <p:cNvSpPr/>
          <p:nvPr/>
        </p:nvSpPr>
        <p:spPr>
          <a:xfrm rot="5400000">
            <a:off x="2525550" y="1351941"/>
            <a:ext cx="251460" cy="2650506"/>
          </a:xfrm>
          <a:prstGeom prst="leftBracket">
            <a:avLst>
              <a:gd name="adj" fmla="val 527023"/>
            </a:avLst>
          </a:prstGeom>
          <a:ln w="28575"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2280826" y="2030792"/>
                <a:ext cx="779381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320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3200" dirty="0">
                    <a:solidFill>
                      <a:schemeClr val="accent1"/>
                    </a:solidFill>
                    <a:latin typeface="Calibri" panose="020F0502020204030204" pitchFamily="34" charset="0"/>
                  </a:rPr>
                  <a:t> 3</a:t>
                </a:r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0826" y="2030792"/>
                <a:ext cx="779381" cy="584775"/>
              </a:xfrm>
              <a:prstGeom prst="rect">
                <a:avLst/>
              </a:prstGeom>
              <a:blipFill>
                <a:blip r:embed="rId17"/>
                <a:stretch>
                  <a:fillRect t="-12500" r="-19531" b="-343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Left Bracket 21"/>
          <p:cNvSpPr/>
          <p:nvPr/>
        </p:nvSpPr>
        <p:spPr>
          <a:xfrm rot="16200000" flipV="1">
            <a:off x="2525550" y="3206151"/>
            <a:ext cx="251460" cy="2650506"/>
          </a:xfrm>
          <a:prstGeom prst="leftBracket">
            <a:avLst>
              <a:gd name="adj" fmla="val 527023"/>
            </a:avLst>
          </a:prstGeom>
          <a:ln w="28575"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2276819" y="4595972"/>
                <a:ext cx="779381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320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3200" dirty="0">
                    <a:solidFill>
                      <a:schemeClr val="accent1"/>
                    </a:solidFill>
                    <a:latin typeface="Calibri" panose="020F0502020204030204" pitchFamily="34" charset="0"/>
                  </a:rPr>
                  <a:t> 3</a:t>
                </a:r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6819" y="4595972"/>
                <a:ext cx="779381" cy="584775"/>
              </a:xfrm>
              <a:prstGeom prst="rect">
                <a:avLst/>
              </a:prstGeom>
              <a:blipFill>
                <a:blip r:embed="rId18"/>
                <a:stretch>
                  <a:fillRect t="-12500" r="-19531" b="-343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Left Bracket 23"/>
          <p:cNvSpPr/>
          <p:nvPr/>
        </p:nvSpPr>
        <p:spPr>
          <a:xfrm rot="5400000">
            <a:off x="3189346" y="674048"/>
            <a:ext cx="251460" cy="3978099"/>
          </a:xfrm>
          <a:prstGeom prst="leftBracket">
            <a:avLst>
              <a:gd name="adj" fmla="val 791000"/>
            </a:avLst>
          </a:prstGeom>
          <a:ln w="28575"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2944622" y="2030792"/>
                <a:ext cx="779381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320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3200" dirty="0">
                    <a:solidFill>
                      <a:schemeClr val="accent1"/>
                    </a:solidFill>
                    <a:latin typeface="Calibri" panose="020F0502020204030204" pitchFamily="34" charset="0"/>
                  </a:rPr>
                  <a:t> 5</a:t>
                </a:r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4622" y="2030792"/>
                <a:ext cx="779381" cy="584775"/>
              </a:xfrm>
              <a:prstGeom prst="rect">
                <a:avLst/>
              </a:prstGeom>
              <a:blipFill>
                <a:blip r:embed="rId19"/>
                <a:stretch>
                  <a:fillRect t="-12500" r="-19531" b="-343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Left Bracket 25"/>
          <p:cNvSpPr/>
          <p:nvPr/>
        </p:nvSpPr>
        <p:spPr>
          <a:xfrm rot="16200000" flipV="1">
            <a:off x="3189346" y="2528259"/>
            <a:ext cx="251460" cy="3978098"/>
          </a:xfrm>
          <a:prstGeom prst="leftBracket">
            <a:avLst>
              <a:gd name="adj" fmla="val 753525"/>
            </a:avLst>
          </a:prstGeom>
          <a:ln w="28575"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/>
              <p:cNvSpPr/>
              <p:nvPr/>
            </p:nvSpPr>
            <p:spPr>
              <a:xfrm>
                <a:off x="2944622" y="4581876"/>
                <a:ext cx="779381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320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3200" dirty="0">
                    <a:solidFill>
                      <a:schemeClr val="accent1"/>
                    </a:solidFill>
                    <a:latin typeface="Calibri" panose="020F0502020204030204" pitchFamily="34" charset="0"/>
                  </a:rPr>
                  <a:t> 5</a:t>
                </a:r>
              </a:p>
            </p:txBody>
          </p:sp>
        </mc:Choice>
        <mc:Fallback xmlns=""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4622" y="4581876"/>
                <a:ext cx="779381" cy="584775"/>
              </a:xfrm>
              <a:prstGeom prst="rect">
                <a:avLst/>
              </a:prstGeom>
              <a:blipFill>
                <a:blip r:embed="rId20"/>
                <a:stretch>
                  <a:fillRect t="-12500" r="-19531" b="-343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Left Bracket 27"/>
          <p:cNvSpPr/>
          <p:nvPr/>
        </p:nvSpPr>
        <p:spPr>
          <a:xfrm rot="5400000">
            <a:off x="3854217" y="9176"/>
            <a:ext cx="251460" cy="5307845"/>
          </a:xfrm>
          <a:prstGeom prst="leftBracket">
            <a:avLst>
              <a:gd name="adj" fmla="val 968990"/>
            </a:avLst>
          </a:prstGeom>
          <a:ln w="28575"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3561403" y="2030792"/>
                <a:ext cx="987771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320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3200" dirty="0">
                    <a:solidFill>
                      <a:schemeClr val="accent1"/>
                    </a:solidFill>
                    <a:latin typeface="Calibri" panose="020F0502020204030204" pitchFamily="34" charset="0"/>
                  </a:rPr>
                  <a:t> 10</a:t>
                </a:r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1403" y="2030792"/>
                <a:ext cx="987771" cy="584775"/>
              </a:xfrm>
              <a:prstGeom prst="rect">
                <a:avLst/>
              </a:prstGeom>
              <a:blipFill>
                <a:blip r:embed="rId21"/>
                <a:stretch>
                  <a:fillRect t="-12500" r="-15432" b="-343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Left Bracket 29"/>
          <p:cNvSpPr/>
          <p:nvPr/>
        </p:nvSpPr>
        <p:spPr>
          <a:xfrm rot="16200000" flipV="1">
            <a:off x="3854218" y="1863387"/>
            <a:ext cx="251460" cy="5307842"/>
          </a:xfrm>
          <a:prstGeom prst="leftBracket">
            <a:avLst>
              <a:gd name="adj" fmla="val 971704"/>
            </a:avLst>
          </a:prstGeom>
          <a:ln w="28575"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/>
              <p:cNvSpPr/>
              <p:nvPr/>
            </p:nvSpPr>
            <p:spPr>
              <a:xfrm>
                <a:off x="3561404" y="4581876"/>
                <a:ext cx="987771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320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3200" dirty="0">
                    <a:solidFill>
                      <a:schemeClr val="accent1"/>
                    </a:solidFill>
                    <a:latin typeface="Calibri" panose="020F0502020204030204" pitchFamily="34" charset="0"/>
                  </a:rPr>
                  <a:t> 10</a:t>
                </a:r>
              </a:p>
            </p:txBody>
          </p:sp>
        </mc:Choice>
        <mc:Fallback xmlns="">
          <p:sp>
            <p:nvSpPr>
              <p:cNvPr id="31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1404" y="4581876"/>
                <a:ext cx="987771" cy="584775"/>
              </a:xfrm>
              <a:prstGeom prst="rect">
                <a:avLst/>
              </a:prstGeom>
              <a:blipFill>
                <a:blip r:embed="rId22"/>
                <a:stretch>
                  <a:fillRect t="-12500" r="-15432" b="-343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6" name="Picture 35">
            <a:extLst>
              <a:ext uri="{FF2B5EF4-FFF2-40B4-BE49-F238E27FC236}">
                <a16:creationId xmlns:a16="http://schemas.microsoft.com/office/drawing/2014/main" id="{BAC4D94E-FC59-4F57-920C-EFAA25BBC9C4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374995" y="317384"/>
            <a:ext cx="754194" cy="754194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9BE09416-3A4C-4FE1-96AA-5C8A42F2353F}"/>
              </a:ext>
            </a:extLst>
          </p:cNvPr>
          <p:cNvSpPr txBox="1"/>
          <p:nvPr/>
        </p:nvSpPr>
        <p:spPr>
          <a:xfrm>
            <a:off x="5675537" y="463648"/>
            <a:ext cx="22652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</a:rPr>
              <a:t>Have a think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58465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500"/>
                            </p:stCondLst>
                            <p:childTnLst>
                              <p:par>
                                <p:cTn id="10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  <p:bldP spid="14" grpId="0" animBg="1"/>
      <p:bldP spid="15" grpId="0"/>
      <p:bldP spid="16" grpId="0" animBg="1"/>
      <p:bldP spid="16" grpId="1" animBg="1"/>
      <p:bldP spid="17" grpId="0"/>
      <p:bldP spid="17" grpId="1"/>
      <p:bldP spid="18" grpId="0" animBg="1"/>
      <p:bldP spid="18" grpId="1" animBg="1"/>
      <p:bldP spid="19" grpId="0"/>
      <p:bldP spid="19" grpId="1"/>
      <p:bldP spid="20" grpId="0" animBg="1"/>
      <p:bldP spid="20" grpId="1" animBg="1"/>
      <p:bldP spid="21" grpId="0"/>
      <p:bldP spid="21" grpId="1"/>
      <p:bldP spid="22" grpId="0" animBg="1"/>
      <p:bldP spid="22" grpId="1" animBg="1"/>
      <p:bldP spid="23" grpId="0"/>
      <p:bldP spid="23" grpId="1"/>
      <p:bldP spid="24" grpId="0" animBg="1"/>
      <p:bldP spid="24" grpId="1" animBg="1"/>
      <p:bldP spid="25" grpId="0"/>
      <p:bldP spid="25" grpId="1"/>
      <p:bldP spid="26" grpId="0" animBg="1"/>
      <p:bldP spid="26" grpId="1" animBg="1"/>
      <p:bldP spid="27" grpId="0"/>
      <p:bldP spid="27" grpId="1"/>
      <p:bldP spid="28" grpId="0" animBg="1"/>
      <p:bldP spid="29" grpId="0"/>
      <p:bldP spid="30" grpId="0" animBg="1"/>
      <p:bldP spid="31" grpId="0"/>
      <p:bldP spid="3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3778159"/>
              </p:ext>
            </p:extLst>
          </p:nvPr>
        </p:nvGraphicFramePr>
        <p:xfrm>
          <a:off x="1343683" y="3533121"/>
          <a:ext cx="6096000" cy="97212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2958856567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324116673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544532658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441620568"/>
                    </a:ext>
                  </a:extLst>
                </a:gridCol>
              </a:tblGrid>
              <a:tr h="972128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08250027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854005" y="960034"/>
                <a:ext cx="749837" cy="1648143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5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GB" sz="5400" b="0" i="0" smtClean="0">
                              <a:latin typeface="Calibri" panose="020F0502020204030204" pitchFamily="34" charset="0"/>
                            </a:rPr>
                            <m:t>3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GB" sz="5400" b="0" i="0" smtClean="0">
                              <a:latin typeface="Calibri" panose="020F0502020204030204" pitchFamily="34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GB" sz="5400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4005" y="960034"/>
                <a:ext cx="749837" cy="164814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5346883" y="960034"/>
                <a:ext cx="749837" cy="1648143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5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GB" sz="5400" b="0" i="0" smtClean="0">
                              <a:latin typeface="Calibri" panose="020F0502020204030204" pitchFamily="34" charset="0"/>
                            </a:rPr>
                            <m:t>12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GB" sz="5400" b="0" i="0" smtClean="0">
                              <a:latin typeface="Calibri" panose="020F0502020204030204" pitchFamily="34" charset="0"/>
                            </a:rPr>
                            <m:t>16</m:t>
                          </m:r>
                        </m:den>
                      </m:f>
                    </m:oMath>
                  </m:oMathPara>
                </a14:m>
                <a:endParaRPr lang="en-GB" sz="5400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6883" y="960034"/>
                <a:ext cx="749837" cy="1648143"/>
              </a:xfrm>
              <a:prstGeom prst="rect">
                <a:avLst/>
              </a:prstGeom>
              <a:blipFill>
                <a:blip r:embed="rId6"/>
                <a:stretch>
                  <a:fillRect l="-731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100444" y="1327345"/>
                <a:ext cx="749837" cy="92333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540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sz="5400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0444" y="1327345"/>
                <a:ext cx="749837" cy="92333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ounded Rectangle 5"/>
          <p:cNvSpPr/>
          <p:nvPr/>
        </p:nvSpPr>
        <p:spPr>
          <a:xfrm>
            <a:off x="5305316" y="1962426"/>
            <a:ext cx="639131" cy="775854"/>
          </a:xfrm>
          <a:prstGeom prst="roundRect">
            <a:avLst/>
          </a:prstGeom>
          <a:solidFill>
            <a:schemeClr val="bg1"/>
          </a:solidFill>
          <a:ln w="38100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Left Bracket 6"/>
          <p:cNvSpPr/>
          <p:nvPr/>
        </p:nvSpPr>
        <p:spPr>
          <a:xfrm rot="5400000">
            <a:off x="4147380" y="-413100"/>
            <a:ext cx="475505" cy="2453606"/>
          </a:xfrm>
          <a:prstGeom prst="leftBracket">
            <a:avLst>
              <a:gd name="adj" fmla="val 258000"/>
            </a:avLst>
          </a:prstGeom>
          <a:ln w="38100"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3987220" y="526994"/>
                <a:ext cx="779381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320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3200" dirty="0">
                    <a:solidFill>
                      <a:schemeClr val="accent1"/>
                    </a:solidFill>
                    <a:latin typeface="Calibri" panose="020F0502020204030204" pitchFamily="34" charset="0"/>
                  </a:rPr>
                  <a:t> 4</a:t>
                </a: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7220" y="526994"/>
                <a:ext cx="779381" cy="584775"/>
              </a:xfrm>
              <a:prstGeom prst="rect">
                <a:avLst/>
              </a:prstGeom>
              <a:blipFill>
                <a:blip r:embed="rId8"/>
                <a:stretch>
                  <a:fillRect t="-12500" r="-19531" b="-343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Left Bracket 8"/>
          <p:cNvSpPr/>
          <p:nvPr/>
        </p:nvSpPr>
        <p:spPr>
          <a:xfrm rot="16200000" flipV="1">
            <a:off x="4172134" y="1763596"/>
            <a:ext cx="425995" cy="2453606"/>
          </a:xfrm>
          <a:prstGeom prst="leftBracket">
            <a:avLst>
              <a:gd name="adj" fmla="val 258000"/>
            </a:avLst>
          </a:prstGeom>
          <a:ln w="38100"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3987220" y="2618622"/>
                <a:ext cx="779381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320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3200" dirty="0">
                    <a:solidFill>
                      <a:schemeClr val="accent1"/>
                    </a:solidFill>
                    <a:latin typeface="Calibri" panose="020F0502020204030204" pitchFamily="34" charset="0"/>
                  </a:rPr>
                  <a:t> 4</a:t>
                </a: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7220" y="2618622"/>
                <a:ext cx="779381" cy="584775"/>
              </a:xfrm>
              <a:prstGeom prst="rect">
                <a:avLst/>
              </a:prstGeom>
              <a:blipFill>
                <a:blip r:embed="rId9"/>
                <a:stretch>
                  <a:fillRect t="-12632" r="-19531" b="-357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8265449"/>
              </p:ext>
            </p:extLst>
          </p:nvPr>
        </p:nvGraphicFramePr>
        <p:xfrm>
          <a:off x="1351280" y="4932431"/>
          <a:ext cx="6096000" cy="97212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2958856567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324116673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544532658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441620568"/>
                    </a:ext>
                  </a:extLst>
                </a:gridCol>
              </a:tblGrid>
              <a:tr h="972128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08250027"/>
                  </a:ext>
                </a:extLst>
              </a:tr>
            </a:tbl>
          </a:graphicData>
        </a:graphic>
      </p:graphicFrame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2124920"/>
              </p:ext>
            </p:extLst>
          </p:nvPr>
        </p:nvGraphicFramePr>
        <p:xfrm>
          <a:off x="5915683" y="4932431"/>
          <a:ext cx="1524000" cy="97212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81000">
                  <a:extLst>
                    <a:ext uri="{9D8B030D-6E8A-4147-A177-3AD203B41FA5}">
                      <a16:colId xmlns:a16="http://schemas.microsoft.com/office/drawing/2014/main" val="2441620568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381181218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3677966253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740033510"/>
                    </a:ext>
                  </a:extLst>
                </a:gridCol>
              </a:tblGrid>
              <a:tr h="972128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08250027"/>
                  </a:ext>
                </a:extLst>
              </a:tr>
            </a:tbl>
          </a:graphicData>
        </a:graphic>
      </p:graphicFrame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689877"/>
              </p:ext>
            </p:extLst>
          </p:nvPr>
        </p:nvGraphicFramePr>
        <p:xfrm>
          <a:off x="1343683" y="4932431"/>
          <a:ext cx="1524000" cy="97212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81000">
                  <a:extLst>
                    <a:ext uri="{9D8B030D-6E8A-4147-A177-3AD203B41FA5}">
                      <a16:colId xmlns:a16="http://schemas.microsoft.com/office/drawing/2014/main" val="2441620568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381181218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3677966253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740033510"/>
                    </a:ext>
                  </a:extLst>
                </a:gridCol>
              </a:tblGrid>
              <a:tr h="972128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b="1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8250027"/>
                  </a:ext>
                </a:extLst>
              </a:tr>
            </a:tbl>
          </a:graphicData>
        </a:graphic>
      </p:graphicFrame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9766691"/>
              </p:ext>
            </p:extLst>
          </p:nvPr>
        </p:nvGraphicFramePr>
        <p:xfrm>
          <a:off x="2872617" y="4932431"/>
          <a:ext cx="1524000" cy="97212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81000">
                  <a:extLst>
                    <a:ext uri="{9D8B030D-6E8A-4147-A177-3AD203B41FA5}">
                      <a16:colId xmlns:a16="http://schemas.microsoft.com/office/drawing/2014/main" val="2441620568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381181218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3677966253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740033510"/>
                    </a:ext>
                  </a:extLst>
                </a:gridCol>
              </a:tblGrid>
              <a:tr h="972128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8250027"/>
                  </a:ext>
                </a:extLst>
              </a:tr>
            </a:tbl>
          </a:graphicData>
        </a:graphic>
      </p:graphicFrame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9907561"/>
              </p:ext>
            </p:extLst>
          </p:nvPr>
        </p:nvGraphicFramePr>
        <p:xfrm>
          <a:off x="4400594" y="4932431"/>
          <a:ext cx="1524000" cy="97212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81000">
                  <a:extLst>
                    <a:ext uri="{9D8B030D-6E8A-4147-A177-3AD203B41FA5}">
                      <a16:colId xmlns:a16="http://schemas.microsoft.com/office/drawing/2014/main" val="2441620568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381181218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3677966253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740033510"/>
                    </a:ext>
                  </a:extLst>
                </a:gridCol>
              </a:tblGrid>
              <a:tr h="972128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8250027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11230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/>
      <p:bldP spid="9" grpId="0" animBg="1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550648" y="937041"/>
                <a:ext cx="749837" cy="1648143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5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GB" sz="5400" b="0" i="0" smtClean="0">
                              <a:latin typeface="Calibri" panose="020F0502020204030204" pitchFamily="34" charset="0"/>
                            </a:rPr>
                            <m:t>3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GB" sz="5400" b="0" i="0" smtClean="0">
                              <a:latin typeface="Calibri" panose="020F0502020204030204" pitchFamily="34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GB" sz="5400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0648" y="937041"/>
                <a:ext cx="749837" cy="164814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5043526" y="937041"/>
                <a:ext cx="749837" cy="1648143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5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GB" sz="5400" b="0" i="0" smtClean="0">
                              <a:latin typeface="Calibri" panose="020F0502020204030204" pitchFamily="34" charset="0"/>
                            </a:rPr>
                            <m:t>9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GB" sz="5400" b="0" i="0" smtClean="0">
                              <a:latin typeface="Calibri" panose="020F0502020204030204" pitchFamily="34" charset="0"/>
                            </a:rPr>
                            <m:t>12</m:t>
                          </m:r>
                        </m:den>
                      </m:f>
                    </m:oMath>
                  </m:oMathPara>
                </a14:m>
                <a:endParaRPr lang="en-GB" sz="5400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3526" y="937041"/>
                <a:ext cx="749837" cy="1648143"/>
              </a:xfrm>
              <a:prstGeom prst="rect">
                <a:avLst/>
              </a:prstGeom>
              <a:blipFill>
                <a:blip r:embed="rId6"/>
                <a:stretch>
                  <a:fillRect l="-650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797087" y="1304352"/>
                <a:ext cx="749837" cy="92333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540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sz="5400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7087" y="1304352"/>
                <a:ext cx="749837" cy="92333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ounded Rectangle 4"/>
          <p:cNvSpPr/>
          <p:nvPr/>
        </p:nvSpPr>
        <p:spPr>
          <a:xfrm>
            <a:off x="5001959" y="916425"/>
            <a:ext cx="639131" cy="775854"/>
          </a:xfrm>
          <a:prstGeom prst="roundRect">
            <a:avLst/>
          </a:prstGeom>
          <a:solidFill>
            <a:schemeClr val="bg1"/>
          </a:solidFill>
          <a:ln w="38100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Left Bracket 7"/>
          <p:cNvSpPr/>
          <p:nvPr/>
        </p:nvSpPr>
        <p:spPr>
          <a:xfrm rot="5400000">
            <a:off x="3856908" y="-605318"/>
            <a:ext cx="475505" cy="2453606"/>
          </a:xfrm>
          <a:prstGeom prst="leftBracket">
            <a:avLst>
              <a:gd name="adj" fmla="val 258000"/>
            </a:avLst>
          </a:prstGeom>
          <a:ln w="38100"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3696748" y="334776"/>
                <a:ext cx="779381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320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3200" dirty="0">
                    <a:solidFill>
                      <a:schemeClr val="accent1"/>
                    </a:solidFill>
                    <a:latin typeface="Calibri" panose="020F0502020204030204" pitchFamily="34" charset="0"/>
                  </a:rPr>
                  <a:t> 3</a:t>
                </a: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6748" y="334776"/>
                <a:ext cx="779381" cy="584775"/>
              </a:xfrm>
              <a:prstGeom prst="rect">
                <a:avLst/>
              </a:prstGeom>
              <a:blipFill>
                <a:blip r:embed="rId8"/>
                <a:stretch>
                  <a:fillRect t="-12500" r="-19531" b="-343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Left Bracket 9"/>
          <p:cNvSpPr/>
          <p:nvPr/>
        </p:nvSpPr>
        <p:spPr>
          <a:xfrm rot="16200000" flipV="1">
            <a:off x="3881662" y="1571378"/>
            <a:ext cx="425995" cy="2453606"/>
          </a:xfrm>
          <a:prstGeom prst="leftBracket">
            <a:avLst>
              <a:gd name="adj" fmla="val 258000"/>
            </a:avLst>
          </a:prstGeom>
          <a:ln w="38100"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3696748" y="2426404"/>
                <a:ext cx="779381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320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3200" dirty="0">
                    <a:solidFill>
                      <a:schemeClr val="accent1"/>
                    </a:solidFill>
                    <a:latin typeface="Calibri" panose="020F0502020204030204" pitchFamily="34" charset="0"/>
                  </a:rPr>
                  <a:t> 3</a:t>
                </a: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6748" y="2426404"/>
                <a:ext cx="779381" cy="584775"/>
              </a:xfrm>
              <a:prstGeom prst="rect">
                <a:avLst/>
              </a:prstGeom>
              <a:blipFill>
                <a:blip r:embed="rId9"/>
                <a:stretch>
                  <a:fillRect t="-12500" r="-19531" b="-343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2550649" y="3915550"/>
                <a:ext cx="749837" cy="1648143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5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GB" sz="5400" b="0" i="0" smtClean="0">
                              <a:latin typeface="Calibri" panose="020F0502020204030204" pitchFamily="34" charset="0"/>
                            </a:rPr>
                            <m:t>3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GB" sz="5400" b="0" i="0" smtClean="0">
                              <a:latin typeface="Calibri" panose="020F0502020204030204" pitchFamily="34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GB" sz="5400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0649" y="3915550"/>
                <a:ext cx="749837" cy="164814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5026662" y="3915550"/>
                <a:ext cx="749837" cy="1648143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5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GB" sz="5400" b="0" i="0" smtClean="0">
                              <a:latin typeface="Calibri" panose="020F0502020204030204" pitchFamily="34" charset="0"/>
                            </a:rPr>
                            <m:t>9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GB" sz="5400" b="0" i="0" smtClean="0">
                              <a:latin typeface="Calibri" panose="020F0502020204030204" pitchFamily="34" charset="0"/>
                            </a:rPr>
                            <m:t>15</m:t>
                          </m:r>
                        </m:den>
                      </m:f>
                    </m:oMath>
                  </m:oMathPara>
                </a14:m>
                <a:endParaRPr lang="en-GB" sz="5400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6662" y="3915550"/>
                <a:ext cx="749837" cy="1648143"/>
              </a:xfrm>
              <a:prstGeom prst="rect">
                <a:avLst/>
              </a:prstGeom>
              <a:blipFill>
                <a:blip r:embed="rId11"/>
                <a:stretch>
                  <a:fillRect l="-731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3797088" y="4282861"/>
                <a:ext cx="749837" cy="92333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540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sz="5400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7088" y="4282861"/>
                <a:ext cx="749837" cy="92333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ounded Rectangle 14"/>
          <p:cNvSpPr/>
          <p:nvPr/>
        </p:nvSpPr>
        <p:spPr>
          <a:xfrm>
            <a:off x="2487669" y="3968672"/>
            <a:ext cx="639131" cy="775854"/>
          </a:xfrm>
          <a:prstGeom prst="roundRect">
            <a:avLst/>
          </a:prstGeom>
          <a:solidFill>
            <a:schemeClr val="bg1"/>
          </a:solidFill>
          <a:ln w="38100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Left Bracket 15"/>
          <p:cNvSpPr/>
          <p:nvPr/>
        </p:nvSpPr>
        <p:spPr>
          <a:xfrm rot="16200000" flipH="1">
            <a:off x="3856909" y="2373191"/>
            <a:ext cx="475505" cy="2453606"/>
          </a:xfrm>
          <a:prstGeom prst="leftBracket">
            <a:avLst>
              <a:gd name="adj" fmla="val 258000"/>
            </a:avLst>
          </a:prstGeom>
          <a:ln w="38100"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3696749" y="3313285"/>
                <a:ext cx="792205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320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÷</m:t>
                    </m:r>
                  </m:oMath>
                </a14:m>
                <a:r>
                  <a:rPr lang="en-GB" sz="3200" dirty="0">
                    <a:solidFill>
                      <a:schemeClr val="accent1"/>
                    </a:solidFill>
                    <a:latin typeface="Calibri" panose="020F0502020204030204" pitchFamily="34" charset="0"/>
                  </a:rPr>
                  <a:t> 3</a:t>
                </a:r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6749" y="3313285"/>
                <a:ext cx="792205" cy="584775"/>
              </a:xfrm>
              <a:prstGeom prst="rect">
                <a:avLst/>
              </a:prstGeom>
              <a:blipFill>
                <a:blip r:embed="rId13"/>
                <a:stretch>
                  <a:fillRect t="-12632" r="-19231" b="-357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Left Bracket 17"/>
          <p:cNvSpPr/>
          <p:nvPr/>
        </p:nvSpPr>
        <p:spPr>
          <a:xfrm rot="5400000" flipH="1" flipV="1">
            <a:off x="3881663" y="4549887"/>
            <a:ext cx="425995" cy="2453606"/>
          </a:xfrm>
          <a:prstGeom prst="leftBracket">
            <a:avLst>
              <a:gd name="adj" fmla="val 258000"/>
            </a:avLst>
          </a:prstGeom>
          <a:ln w="38100"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3696749" y="5404913"/>
                <a:ext cx="792205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320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÷</m:t>
                    </m:r>
                  </m:oMath>
                </a14:m>
                <a:r>
                  <a:rPr lang="en-GB" sz="3200" dirty="0">
                    <a:solidFill>
                      <a:schemeClr val="accent1"/>
                    </a:solidFill>
                    <a:latin typeface="Calibri" panose="020F0502020204030204" pitchFamily="34" charset="0"/>
                  </a:rPr>
                  <a:t> 3</a:t>
                </a:r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6749" y="5404913"/>
                <a:ext cx="792205" cy="584775"/>
              </a:xfrm>
              <a:prstGeom prst="rect">
                <a:avLst/>
              </a:prstGeom>
              <a:blipFill>
                <a:blip r:embed="rId14"/>
                <a:stretch>
                  <a:fillRect t="-12500" r="-19231" b="-343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3" name="Picture 22">
            <a:extLst>
              <a:ext uri="{FF2B5EF4-FFF2-40B4-BE49-F238E27FC236}">
                <a16:creationId xmlns:a16="http://schemas.microsoft.com/office/drawing/2014/main" id="{696AD718-79C8-4FF7-A217-7A376B0A4368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374995" y="317384"/>
            <a:ext cx="754194" cy="754194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D6010427-E481-4962-B64E-6DD963C0A150}"/>
              </a:ext>
            </a:extLst>
          </p:cNvPr>
          <p:cNvSpPr txBox="1"/>
          <p:nvPr/>
        </p:nvSpPr>
        <p:spPr>
          <a:xfrm>
            <a:off x="5675537" y="463648"/>
            <a:ext cx="22652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</a:rPr>
              <a:t>Have a think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34396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/>
      <p:bldP spid="10" grpId="0" animBg="1"/>
      <p:bldP spid="11" grpId="0"/>
      <p:bldP spid="15" grpId="0" animBg="1"/>
      <p:bldP spid="16" grpId="0" animBg="1"/>
      <p:bldP spid="17" grpId="0"/>
      <p:bldP spid="18" grpId="0" animBg="1"/>
      <p:bldP spid="19" grpId="0"/>
      <p:bldP spid="2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28B8EC0-E13B-464E-B1EC-5F371C5544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Have a go at questions 1 - 4 on the worksheet</a:t>
            </a:r>
            <a:br>
              <a:rPr lang="en-GB" dirty="0"/>
            </a:br>
            <a:r>
              <a:rPr lang="en-GB" sz="3600" dirty="0"/>
              <a:t>Stick in 1, copy the rest into your books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445614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3463616" y="1074187"/>
                <a:ext cx="749837" cy="165353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5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GB" sz="5400" b="0" i="0" smtClean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m:t>6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GB" sz="5400" b="0" i="0" smtClean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m:t>9</m:t>
                          </m:r>
                        </m:den>
                      </m:f>
                    </m:oMath>
                  </m:oMathPara>
                </a14:m>
                <a:endParaRPr lang="en-GB" sz="5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3616" y="1074187"/>
                <a:ext cx="749837" cy="165353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964189" y="1061090"/>
                <a:ext cx="749837" cy="1650132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5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GB" sz="5400" b="0" i="0" smtClean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m:t>2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GB" sz="5400" b="0" i="0" smtClean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GB" sz="5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4189" y="1061090"/>
                <a:ext cx="749837" cy="16501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463616" y="1074187"/>
                <a:ext cx="749837" cy="1644746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5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GB" sz="5400" b="0" i="0" smtClean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m:t>8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GB" sz="5400" b="0" i="0" smtClean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m:t>9</m:t>
                          </m:r>
                        </m:den>
                      </m:f>
                    </m:oMath>
                  </m:oMathPara>
                </a14:m>
                <a:endParaRPr lang="en-GB" sz="5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3616" y="1074187"/>
                <a:ext cx="749837" cy="164474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210628" y="1429395"/>
                <a:ext cx="749837" cy="92333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540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sz="5400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0628" y="1429395"/>
                <a:ext cx="749837" cy="92333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374995" y="317384"/>
            <a:ext cx="754194" cy="75419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675537" y="463648"/>
            <a:ext cx="22652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</a:rPr>
              <a:t>Have a think</a:t>
            </a:r>
          </a:p>
        </p:txBody>
      </p:sp>
      <p:sp>
        <p:nvSpPr>
          <p:cNvPr id="11" name="Left Bracket 10"/>
          <p:cNvSpPr/>
          <p:nvPr/>
        </p:nvSpPr>
        <p:spPr>
          <a:xfrm rot="5400000">
            <a:off x="2347793" y="-402471"/>
            <a:ext cx="475505" cy="2453606"/>
          </a:xfrm>
          <a:prstGeom prst="leftBracket">
            <a:avLst>
              <a:gd name="adj" fmla="val 258000"/>
            </a:avLst>
          </a:prstGeom>
          <a:ln w="38100"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2187633" y="537623"/>
                <a:ext cx="779381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320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3200" dirty="0">
                    <a:solidFill>
                      <a:schemeClr val="accent1"/>
                    </a:solidFill>
                    <a:latin typeface="Calibri" panose="020F0502020204030204" pitchFamily="34" charset="0"/>
                  </a:rPr>
                  <a:t> 3</a:t>
                </a: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7633" y="537623"/>
                <a:ext cx="779381" cy="584775"/>
              </a:xfrm>
              <a:prstGeom prst="rect">
                <a:avLst/>
              </a:prstGeom>
              <a:blipFill>
                <a:blip r:embed="rId10"/>
                <a:stretch>
                  <a:fillRect t="-12500" r="-18750" b="-343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Left Bracket 12"/>
          <p:cNvSpPr/>
          <p:nvPr/>
        </p:nvSpPr>
        <p:spPr>
          <a:xfrm rot="16200000" flipV="1">
            <a:off x="2372547" y="1774225"/>
            <a:ext cx="425995" cy="2453606"/>
          </a:xfrm>
          <a:prstGeom prst="leftBracket">
            <a:avLst>
              <a:gd name="adj" fmla="val 258000"/>
            </a:avLst>
          </a:prstGeom>
          <a:ln w="38100"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2187633" y="2629251"/>
                <a:ext cx="779381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320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3200" dirty="0">
                    <a:solidFill>
                      <a:schemeClr val="accent1"/>
                    </a:solidFill>
                    <a:latin typeface="Calibri" panose="020F0502020204030204" pitchFamily="34" charset="0"/>
                  </a:rPr>
                  <a:t> 3</a:t>
                </a: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7633" y="2629251"/>
                <a:ext cx="779381" cy="584775"/>
              </a:xfrm>
              <a:prstGeom prst="rect">
                <a:avLst/>
              </a:prstGeom>
              <a:blipFill>
                <a:blip r:embed="rId11"/>
                <a:stretch>
                  <a:fillRect t="-12500" r="-18750" b="-343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Picture 1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9132" y="1074522"/>
            <a:ext cx="1714081" cy="1199856"/>
          </a:xfrm>
          <a:prstGeom prst="rect">
            <a:avLst/>
          </a:prstGeom>
        </p:spPr>
      </p:pic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2469403"/>
              </p:ext>
            </p:extLst>
          </p:nvPr>
        </p:nvGraphicFramePr>
        <p:xfrm>
          <a:off x="1278995" y="3934773"/>
          <a:ext cx="609600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3185924714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864318803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66177569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  <a:p>
                      <a:endParaRPr lang="en-GB" dirty="0"/>
                    </a:p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97101980"/>
                  </a:ext>
                </a:extLst>
              </a:tr>
            </a:tbl>
          </a:graphicData>
        </a:graphic>
      </p:graphicFrame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8118979"/>
              </p:ext>
            </p:extLst>
          </p:nvPr>
        </p:nvGraphicFramePr>
        <p:xfrm>
          <a:off x="1278995" y="5070149"/>
          <a:ext cx="609600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3185924714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864318803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66177569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  <a:p>
                      <a:endParaRPr lang="en-GB" dirty="0"/>
                    </a:p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97101980"/>
                  </a:ext>
                </a:extLst>
              </a:tr>
            </a:tbl>
          </a:graphicData>
        </a:graphic>
      </p:graphicFrame>
      <p:graphicFrame>
        <p:nvGraphicFramePr>
          <p:cNvPr id="23" name="Tab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5275763"/>
              </p:ext>
            </p:extLst>
          </p:nvPr>
        </p:nvGraphicFramePr>
        <p:xfrm>
          <a:off x="1278995" y="5070149"/>
          <a:ext cx="2036505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8835">
                  <a:extLst>
                    <a:ext uri="{9D8B030D-6E8A-4147-A177-3AD203B41FA5}">
                      <a16:colId xmlns:a16="http://schemas.microsoft.com/office/drawing/2014/main" val="1876199321"/>
                    </a:ext>
                  </a:extLst>
                </a:gridCol>
                <a:gridCol w="678835">
                  <a:extLst>
                    <a:ext uri="{9D8B030D-6E8A-4147-A177-3AD203B41FA5}">
                      <a16:colId xmlns:a16="http://schemas.microsoft.com/office/drawing/2014/main" val="1745569196"/>
                    </a:ext>
                  </a:extLst>
                </a:gridCol>
                <a:gridCol w="678835">
                  <a:extLst>
                    <a:ext uri="{9D8B030D-6E8A-4147-A177-3AD203B41FA5}">
                      <a16:colId xmlns:a16="http://schemas.microsoft.com/office/drawing/2014/main" val="1567566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  <a:p>
                      <a:endParaRPr lang="en-GB" dirty="0"/>
                    </a:p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1562938"/>
                  </a:ext>
                </a:extLst>
              </a:tr>
            </a:tbl>
          </a:graphicData>
        </a:graphic>
      </p:graphicFrame>
      <p:graphicFrame>
        <p:nvGraphicFramePr>
          <p:cNvPr id="25" name="Table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7001046"/>
              </p:ext>
            </p:extLst>
          </p:nvPr>
        </p:nvGraphicFramePr>
        <p:xfrm>
          <a:off x="3302955" y="5070149"/>
          <a:ext cx="2036505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8835">
                  <a:extLst>
                    <a:ext uri="{9D8B030D-6E8A-4147-A177-3AD203B41FA5}">
                      <a16:colId xmlns:a16="http://schemas.microsoft.com/office/drawing/2014/main" val="1876199321"/>
                    </a:ext>
                  </a:extLst>
                </a:gridCol>
                <a:gridCol w="678835">
                  <a:extLst>
                    <a:ext uri="{9D8B030D-6E8A-4147-A177-3AD203B41FA5}">
                      <a16:colId xmlns:a16="http://schemas.microsoft.com/office/drawing/2014/main" val="1745569196"/>
                    </a:ext>
                  </a:extLst>
                </a:gridCol>
                <a:gridCol w="678835">
                  <a:extLst>
                    <a:ext uri="{9D8B030D-6E8A-4147-A177-3AD203B41FA5}">
                      <a16:colId xmlns:a16="http://schemas.microsoft.com/office/drawing/2014/main" val="1567566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  <a:p>
                      <a:endParaRPr lang="en-GB" dirty="0"/>
                    </a:p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1562938"/>
                  </a:ext>
                </a:extLst>
              </a:tr>
            </a:tbl>
          </a:graphicData>
        </a:graphic>
      </p:graphicFrame>
      <p:graphicFrame>
        <p:nvGraphicFramePr>
          <p:cNvPr id="26" name="Table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6273807"/>
              </p:ext>
            </p:extLst>
          </p:nvPr>
        </p:nvGraphicFramePr>
        <p:xfrm>
          <a:off x="5338490" y="5070149"/>
          <a:ext cx="2036505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8835">
                  <a:extLst>
                    <a:ext uri="{9D8B030D-6E8A-4147-A177-3AD203B41FA5}">
                      <a16:colId xmlns:a16="http://schemas.microsoft.com/office/drawing/2014/main" val="1876199321"/>
                    </a:ext>
                  </a:extLst>
                </a:gridCol>
                <a:gridCol w="678835">
                  <a:extLst>
                    <a:ext uri="{9D8B030D-6E8A-4147-A177-3AD203B41FA5}">
                      <a16:colId xmlns:a16="http://schemas.microsoft.com/office/drawing/2014/main" val="1745569196"/>
                    </a:ext>
                  </a:extLst>
                </a:gridCol>
                <a:gridCol w="678835">
                  <a:extLst>
                    <a:ext uri="{9D8B030D-6E8A-4147-A177-3AD203B41FA5}">
                      <a16:colId xmlns:a16="http://schemas.microsoft.com/office/drawing/2014/main" val="1567566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  <a:p>
                      <a:endParaRPr lang="en-GB" dirty="0"/>
                    </a:p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01562938"/>
                  </a:ext>
                </a:extLst>
              </a:tr>
            </a:tbl>
          </a:graphicData>
        </a:graphic>
      </p:graphicFrame>
      <p:sp>
        <p:nvSpPr>
          <p:cNvPr id="28" name="Oval Callout 27"/>
          <p:cNvSpPr/>
          <p:nvPr/>
        </p:nvSpPr>
        <p:spPr>
          <a:xfrm>
            <a:off x="4348671" y="963431"/>
            <a:ext cx="2555590" cy="1354591"/>
          </a:xfrm>
          <a:prstGeom prst="wedgeRoundRectCallout">
            <a:avLst>
              <a:gd name="adj1" fmla="val 58201"/>
              <a:gd name="adj2" fmla="val 14222"/>
              <a:gd name="adj3" fmla="val 16667"/>
            </a:avLst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Rectangle 28"/>
          <p:cNvSpPr/>
          <p:nvPr/>
        </p:nvSpPr>
        <p:spPr>
          <a:xfrm>
            <a:off x="4406556" y="1160686"/>
            <a:ext cx="243982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000" dirty="0"/>
              <a:t>I added 6 to both the numerator and denominator.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02849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3" grpId="0"/>
      <p:bldP spid="10" grpId="0"/>
      <p:bldP spid="11" grpId="0" animBg="1"/>
      <p:bldP spid="12" grpId="0"/>
      <p:bldP spid="13" grpId="0" animBg="1"/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71DBDAC-A7A6-4DE5-82AD-B99706616D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85308"/>
            <a:ext cx="5950212" cy="2487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53687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444238" y="2000284"/>
                <a:ext cx="749837" cy="1650516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5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GB" sz="5400" b="0" i="0" smtClean="0"/>
                            <m:t>12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GB" sz="5400" b="0" i="0" smtClean="0"/>
                            <m:t>15</m:t>
                          </m:r>
                        </m:den>
                      </m:f>
                    </m:oMath>
                  </m:oMathPara>
                </a14:m>
                <a:endParaRPr lang="en-GB" sz="54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4238" y="2000284"/>
                <a:ext cx="749837" cy="1650516"/>
              </a:xfrm>
              <a:prstGeom prst="rect">
                <a:avLst/>
              </a:prstGeom>
              <a:blipFill>
                <a:blip r:embed="rId5"/>
                <a:stretch>
                  <a:fillRect l="-731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771160" y="2001470"/>
                <a:ext cx="749837" cy="1648143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5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GB" sz="5400" b="0" i="0" smtClean="0">
                              <a:latin typeface="Calibri" panose="020F0502020204030204" pitchFamily="34" charset="0"/>
                            </a:rPr>
                            <m:t>40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GB" sz="5400" b="0" i="0" smtClean="0">
                              <a:latin typeface="Calibri" panose="020F0502020204030204" pitchFamily="34" charset="0"/>
                            </a:rPr>
                            <m:t>50</m:t>
                          </m:r>
                        </m:den>
                      </m:f>
                    </m:oMath>
                  </m:oMathPara>
                </a14:m>
                <a:endParaRPr lang="en-GB" sz="5400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1160" y="2001470"/>
                <a:ext cx="749837" cy="1648143"/>
              </a:xfrm>
              <a:prstGeom prst="rect">
                <a:avLst/>
              </a:prstGeom>
              <a:blipFill>
                <a:blip r:embed="rId6"/>
                <a:stretch>
                  <a:fillRect l="-731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098082" y="2001470"/>
                <a:ext cx="749837" cy="1648143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5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GB" sz="5400" b="0" i="0" smtClean="0">
                              <a:latin typeface="Calibri" panose="020F0502020204030204" pitchFamily="34" charset="0"/>
                            </a:rPr>
                            <m:t>4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GB" sz="5400" b="0" i="0" smtClean="0">
                              <a:latin typeface="Calibri" panose="020F0502020204030204" pitchFamily="34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GB" sz="5400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8082" y="2001470"/>
                <a:ext cx="749837" cy="164814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101271" y="2535416"/>
                <a:ext cx="749837" cy="769441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4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sz="4400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1271" y="2535416"/>
                <a:ext cx="749837" cy="76944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390421" y="2535416"/>
                <a:ext cx="749837" cy="769441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4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sz="4400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0421" y="2535416"/>
                <a:ext cx="749837" cy="76944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ounded Rectangle 7"/>
          <p:cNvSpPr/>
          <p:nvPr/>
        </p:nvSpPr>
        <p:spPr>
          <a:xfrm>
            <a:off x="3733388" y="3062949"/>
            <a:ext cx="639131" cy="775854"/>
          </a:xfrm>
          <a:prstGeom prst="roundRect">
            <a:avLst/>
          </a:prstGeom>
          <a:solidFill>
            <a:schemeClr val="bg1"/>
          </a:solidFill>
          <a:ln w="38100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ounded Rectangle 8"/>
          <p:cNvSpPr/>
          <p:nvPr/>
        </p:nvSpPr>
        <p:spPr>
          <a:xfrm>
            <a:off x="5060310" y="1988872"/>
            <a:ext cx="708478" cy="775854"/>
          </a:xfrm>
          <a:prstGeom prst="roundRect">
            <a:avLst/>
          </a:prstGeom>
          <a:solidFill>
            <a:schemeClr val="bg1"/>
          </a:solidFill>
          <a:ln w="38100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Left Bracket 9"/>
          <p:cNvSpPr/>
          <p:nvPr/>
        </p:nvSpPr>
        <p:spPr>
          <a:xfrm rot="5400000">
            <a:off x="3257673" y="1192062"/>
            <a:ext cx="251460" cy="1297534"/>
          </a:xfrm>
          <a:prstGeom prst="leftBracket">
            <a:avLst>
              <a:gd name="adj" fmla="val 258000"/>
            </a:avLst>
          </a:prstGeom>
          <a:ln w="28575"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Left Bracket 13"/>
          <p:cNvSpPr/>
          <p:nvPr/>
        </p:nvSpPr>
        <p:spPr>
          <a:xfrm rot="5400000">
            <a:off x="3906439" y="502597"/>
            <a:ext cx="251460" cy="2650506"/>
          </a:xfrm>
          <a:prstGeom prst="leftBracket">
            <a:avLst>
              <a:gd name="adj" fmla="val 527023"/>
            </a:avLst>
          </a:prstGeom>
          <a:ln w="28575"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Left Bracket 14"/>
          <p:cNvSpPr/>
          <p:nvPr/>
        </p:nvSpPr>
        <p:spPr>
          <a:xfrm rot="16200000" flipV="1">
            <a:off x="3906440" y="2820677"/>
            <a:ext cx="251460" cy="2650506"/>
          </a:xfrm>
          <a:prstGeom prst="leftBracket">
            <a:avLst>
              <a:gd name="adj" fmla="val 527023"/>
            </a:avLst>
          </a:prstGeom>
          <a:ln w="28575"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3851108" y="4275696"/>
                <a:ext cx="792205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320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÷</m:t>
                    </m:r>
                  </m:oMath>
                </a14:m>
                <a:r>
                  <a:rPr lang="en-GB" sz="3200" dirty="0">
                    <a:solidFill>
                      <a:schemeClr val="accent1"/>
                    </a:solidFill>
                    <a:latin typeface="Calibri" panose="020F0502020204030204" pitchFamily="34" charset="0"/>
                  </a:rPr>
                  <a:t> 3</a:t>
                </a: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1108" y="4275696"/>
                <a:ext cx="792205" cy="584775"/>
              </a:xfrm>
              <a:prstGeom prst="rect">
                <a:avLst/>
              </a:prstGeom>
              <a:blipFill>
                <a:blip r:embed="rId10"/>
                <a:stretch>
                  <a:fillRect t="-12500" r="-18462" b="-343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3728792" y="1053239"/>
                <a:ext cx="792205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320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÷</m:t>
                    </m:r>
                  </m:oMath>
                </a14:m>
                <a:r>
                  <a:rPr lang="en-GB" sz="3200" dirty="0">
                    <a:solidFill>
                      <a:schemeClr val="accent1"/>
                    </a:solidFill>
                    <a:latin typeface="Calibri" panose="020F0502020204030204" pitchFamily="34" charset="0"/>
                  </a:rPr>
                  <a:t> 3</a:t>
                </a:r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8792" y="1053239"/>
                <a:ext cx="792205" cy="584775"/>
              </a:xfrm>
              <a:prstGeom prst="rect">
                <a:avLst/>
              </a:prstGeom>
              <a:blipFill>
                <a:blip r:embed="rId11"/>
                <a:stretch>
                  <a:fillRect t="-12500" r="-18462" b="-343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Left Bracket 17"/>
          <p:cNvSpPr/>
          <p:nvPr/>
        </p:nvSpPr>
        <p:spPr>
          <a:xfrm rot="16200000" flipH="1">
            <a:off x="4477559" y="929534"/>
            <a:ext cx="475505" cy="1441843"/>
          </a:xfrm>
          <a:prstGeom prst="leftBracket">
            <a:avLst>
              <a:gd name="adj" fmla="val 258000"/>
            </a:avLst>
          </a:prstGeom>
          <a:ln w="38100"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4221426" y="870530"/>
                <a:ext cx="987771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320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3200" dirty="0">
                    <a:solidFill>
                      <a:schemeClr val="accent1"/>
                    </a:solidFill>
                    <a:latin typeface="Calibri" panose="020F0502020204030204" pitchFamily="34" charset="0"/>
                  </a:rPr>
                  <a:t> 10</a:t>
                </a:r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1426" y="870530"/>
                <a:ext cx="987771" cy="584775"/>
              </a:xfrm>
              <a:prstGeom prst="rect">
                <a:avLst/>
              </a:prstGeom>
              <a:blipFill>
                <a:blip r:embed="rId12"/>
                <a:stretch>
                  <a:fillRect t="-12500" r="-14724" b="-343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Left Bracket 19"/>
          <p:cNvSpPr/>
          <p:nvPr/>
        </p:nvSpPr>
        <p:spPr>
          <a:xfrm rot="5400000" flipH="1" flipV="1">
            <a:off x="4502313" y="3425008"/>
            <a:ext cx="425995" cy="1441843"/>
          </a:xfrm>
          <a:prstGeom prst="leftBracket">
            <a:avLst>
              <a:gd name="adj" fmla="val 258000"/>
            </a:avLst>
          </a:prstGeom>
          <a:ln w="38100"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4221425" y="4271660"/>
                <a:ext cx="987771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320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3200" dirty="0">
                    <a:solidFill>
                      <a:schemeClr val="accent1"/>
                    </a:solidFill>
                    <a:latin typeface="Calibri" panose="020F0502020204030204" pitchFamily="34" charset="0"/>
                  </a:rPr>
                  <a:t> 10</a:t>
                </a:r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1425" y="4271660"/>
                <a:ext cx="987771" cy="584775"/>
              </a:xfrm>
              <a:prstGeom prst="rect">
                <a:avLst/>
              </a:prstGeom>
              <a:blipFill>
                <a:blip r:embed="rId13"/>
                <a:stretch>
                  <a:fillRect t="-12500" r="-14724" b="-343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2433751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0" grpId="1" animBg="1"/>
      <p:bldP spid="14" grpId="0" animBg="1"/>
      <p:bldP spid="14" grpId="1" animBg="1"/>
      <p:bldP spid="15" grpId="0" animBg="1"/>
      <p:bldP spid="15" grpId="1" animBg="1"/>
      <p:bldP spid="16" grpId="0"/>
      <p:bldP spid="16" grpId="1"/>
      <p:bldP spid="17" grpId="0"/>
      <p:bldP spid="17" grpId="1"/>
      <p:bldP spid="18" grpId="0" animBg="1"/>
      <p:bldP spid="19" grpId="0"/>
      <p:bldP spid="20" grpId="0" animBg="1"/>
      <p:bldP spid="2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28B8EC0-E13B-464E-B1EC-5F371C5544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Have a go at the rest of questions on the worksheet</a:t>
            </a:r>
          </a:p>
        </p:txBody>
      </p:sp>
    </p:spTree>
    <p:extLst>
      <p:ext uri="{BB962C8B-B14F-4D97-AF65-F5344CB8AC3E}">
        <p14:creationId xmlns:p14="http://schemas.microsoft.com/office/powerpoint/2010/main" val="40968621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558591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F17005E7-7D4B-4D8D-9620-4636F0A8D031}"/>
                  </a:ext>
                </a:extLst>
              </p:cNvPr>
              <p:cNvSpPr txBox="1"/>
              <p:nvPr/>
            </p:nvSpPr>
            <p:spPr>
              <a:xfrm>
                <a:off x="695550" y="334776"/>
                <a:ext cx="7497474" cy="51750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14350" indent="-514350">
                  <a:buAutoNum type="arabicParenR"/>
                </a:pPr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Circle the non-unit fractions</a:t>
                </a:r>
              </a:p>
              <a:p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	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32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3200">
                            <a:cs typeface="Calibri" panose="020F0502020204030204" pitchFamily="34" charset="0"/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3200">
                            <a:cs typeface="Calibri" panose="020F0502020204030204" pitchFamily="34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GB" sz="2800" dirty="0">
                    <a:cs typeface="Calibri" panose="020F0502020204030204" pitchFamily="34" charset="0"/>
                  </a:rPr>
                  <a:t> 		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320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3200" b="0" i="0" smtClean="0">
                            <a:cs typeface="Calibri" panose="020F0502020204030204" pitchFamily="34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3200" b="0" i="0" smtClean="0">
                            <a:cs typeface="Calibri" panose="020F0502020204030204" pitchFamily="34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GB" sz="2800" dirty="0">
                    <a:cs typeface="Calibri" panose="020F0502020204030204" pitchFamily="34" charset="0"/>
                  </a:rPr>
                  <a:t>		</a:t>
                </a:r>
                <a14:m>
                  <m:oMath xmlns:m="http://schemas.openxmlformats.org/officeDocument/2006/math">
                    <m:r>
                      <a:rPr lang="en-GB" sz="3200" b="0" i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 </m:t>
                    </m:r>
                    <m:f>
                      <m:fPr>
                        <m:ctrlPr>
                          <a:rPr lang="en-GB" sz="320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3200" b="0" i="0" smtClean="0">
                            <a:cs typeface="Calibri" panose="020F0502020204030204" pitchFamily="34" charset="0"/>
                          </a:rPr>
                          <m:t>4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3200" b="0" i="0" smtClean="0">
                            <a:cs typeface="Calibri" panose="020F0502020204030204" pitchFamily="34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GB" sz="2800" dirty="0">
                    <a:cs typeface="Calibri" panose="020F0502020204030204" pitchFamily="34" charset="0"/>
                  </a:rPr>
                  <a:t>		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320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3200" b="0" i="0" smtClean="0">
                            <a:cs typeface="Calibri" panose="020F0502020204030204" pitchFamily="34" charset="0"/>
                          </a:rPr>
                          <m:t>5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3200" b="0" i="0" smtClean="0">
                            <a:cs typeface="Calibri" panose="020F0502020204030204" pitchFamily="34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GB" sz="2800" dirty="0">
                    <a:cs typeface="Calibri" panose="020F0502020204030204" pitchFamily="34" charset="0"/>
                  </a:rPr>
                  <a:t>		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320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3200" b="0" i="0" smtClean="0">
                            <a:cs typeface="Calibri" panose="020F0502020204030204" pitchFamily="34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3200" b="0" i="0" smtClean="0">
                            <a:cs typeface="Calibri" panose="020F0502020204030204" pitchFamily="34" charset="0"/>
                          </a:rPr>
                          <m:t>9</m:t>
                        </m:r>
                      </m:den>
                    </m:f>
                  </m:oMath>
                </a14:m>
                <a:endParaRPr lang="en-GB" sz="2800" dirty="0">
                  <a:cs typeface="Calibri" panose="020F0502020204030204" pitchFamily="34" charset="0"/>
                </a:endParaRPr>
              </a:p>
              <a:p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2) What fraction of the bar is shaded orange?</a:t>
                </a:r>
              </a:p>
              <a:p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3) What fraction of the bar is shaded blue?</a:t>
                </a:r>
              </a:p>
              <a:p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F17005E7-7D4B-4D8D-9620-4636F0A8D0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550" y="334776"/>
                <a:ext cx="7497474" cy="5175071"/>
              </a:xfrm>
              <a:prstGeom prst="rect">
                <a:avLst/>
              </a:prstGeom>
              <a:blipFill>
                <a:blip r:embed="rId4"/>
                <a:stretch>
                  <a:fillRect l="-1707" t="-129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8787763"/>
              </p:ext>
            </p:extLst>
          </p:nvPr>
        </p:nvGraphicFramePr>
        <p:xfrm>
          <a:off x="1214717" y="2686240"/>
          <a:ext cx="6096000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>
                  <a:extLst>
                    <a:ext uri="{9D8B030D-6E8A-4147-A177-3AD203B41FA5}">
                      <a16:colId xmlns:a16="http://schemas.microsoft.com/office/drawing/2014/main" val="3976078134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4131977136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275044522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53827014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1206722479"/>
                    </a:ext>
                  </a:extLst>
                </a:gridCol>
              </a:tblGrid>
              <a:tr h="472141">
                <a:tc>
                  <a:txBody>
                    <a:bodyPr/>
                    <a:lstStyle/>
                    <a:p>
                      <a:endParaRPr lang="en-GB" dirty="0"/>
                    </a:p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6417284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6507104"/>
              </p:ext>
            </p:extLst>
          </p:nvPr>
        </p:nvGraphicFramePr>
        <p:xfrm>
          <a:off x="1214717" y="4804232"/>
          <a:ext cx="6096000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2225446918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882539426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864436145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3467809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9579361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7393993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799823075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198347855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960137237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451458902"/>
                    </a:ext>
                  </a:extLst>
                </a:gridCol>
              </a:tblGrid>
              <a:tr h="392564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49422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272372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17005E7-7D4B-4D8D-9620-4636F0A8D031}"/>
                  </a:ext>
                </a:extLst>
              </p:cNvPr>
              <p:cNvSpPr txBox="1"/>
              <p:nvPr/>
            </p:nvSpPr>
            <p:spPr>
              <a:xfrm>
                <a:off x="695550" y="334776"/>
                <a:ext cx="7497474" cy="51750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14350" indent="-514350">
                  <a:buAutoNum type="arabicParenR"/>
                </a:pPr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Circle the non-unit fractions</a:t>
                </a:r>
              </a:p>
              <a:p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	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32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3200">
                            <a:cs typeface="Calibri" panose="020F0502020204030204" pitchFamily="34" charset="0"/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3200">
                            <a:cs typeface="Calibri" panose="020F0502020204030204" pitchFamily="34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GB" sz="2800" dirty="0">
                    <a:cs typeface="Calibri" panose="020F0502020204030204" pitchFamily="34" charset="0"/>
                  </a:rPr>
                  <a:t> 		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320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3200" b="0" i="0" smtClean="0">
                            <a:cs typeface="Calibri" panose="020F0502020204030204" pitchFamily="34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3200" b="0" i="0" smtClean="0">
                            <a:cs typeface="Calibri" panose="020F0502020204030204" pitchFamily="34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GB" sz="2800" dirty="0">
                    <a:cs typeface="Calibri" panose="020F0502020204030204" pitchFamily="34" charset="0"/>
                  </a:rPr>
                  <a:t>		</a:t>
                </a:r>
                <a14:m>
                  <m:oMath xmlns:m="http://schemas.openxmlformats.org/officeDocument/2006/math">
                    <m:r>
                      <a:rPr lang="en-GB" sz="3200" b="0" i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 </m:t>
                    </m:r>
                    <m:f>
                      <m:fPr>
                        <m:ctrlPr>
                          <a:rPr lang="en-GB" sz="320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3200" b="0" i="0" smtClean="0">
                            <a:cs typeface="Calibri" panose="020F0502020204030204" pitchFamily="34" charset="0"/>
                          </a:rPr>
                          <m:t>4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3200" b="0" i="0" smtClean="0">
                            <a:cs typeface="Calibri" panose="020F0502020204030204" pitchFamily="34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GB" sz="2800" dirty="0">
                    <a:cs typeface="Calibri" panose="020F0502020204030204" pitchFamily="34" charset="0"/>
                  </a:rPr>
                  <a:t>		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320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3200" b="0" i="0" smtClean="0">
                            <a:cs typeface="Calibri" panose="020F0502020204030204" pitchFamily="34" charset="0"/>
                          </a:rPr>
                          <m:t>5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3200" b="0" i="0" smtClean="0">
                            <a:cs typeface="Calibri" panose="020F0502020204030204" pitchFamily="34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GB" sz="2800" dirty="0">
                    <a:cs typeface="Calibri" panose="020F0502020204030204" pitchFamily="34" charset="0"/>
                  </a:rPr>
                  <a:t>		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320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3200" b="0" i="0" smtClean="0">
                            <a:cs typeface="Calibri" panose="020F0502020204030204" pitchFamily="34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3200" b="0" i="0" smtClean="0">
                            <a:cs typeface="Calibri" panose="020F0502020204030204" pitchFamily="34" charset="0"/>
                          </a:rPr>
                          <m:t>9</m:t>
                        </m:r>
                      </m:den>
                    </m:f>
                  </m:oMath>
                </a14:m>
                <a:endParaRPr lang="en-GB" sz="2800" dirty="0">
                  <a:cs typeface="Calibri" panose="020F0502020204030204" pitchFamily="34" charset="0"/>
                </a:endParaRPr>
              </a:p>
              <a:p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2) What fraction of the bar is shaded orange?</a:t>
                </a:r>
              </a:p>
              <a:p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3) What fraction of the bar is shaded blue?</a:t>
                </a:r>
              </a:p>
              <a:p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17005E7-7D4B-4D8D-9620-4636F0A8D0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550" y="334776"/>
                <a:ext cx="7497474" cy="5175071"/>
              </a:xfrm>
              <a:prstGeom prst="rect">
                <a:avLst/>
              </a:prstGeom>
              <a:blipFill>
                <a:blip r:embed="rId5"/>
                <a:stretch>
                  <a:fillRect l="-1707" t="-129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6338826"/>
              </p:ext>
            </p:extLst>
          </p:nvPr>
        </p:nvGraphicFramePr>
        <p:xfrm>
          <a:off x="1214717" y="2686240"/>
          <a:ext cx="6096000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>
                  <a:extLst>
                    <a:ext uri="{9D8B030D-6E8A-4147-A177-3AD203B41FA5}">
                      <a16:colId xmlns:a16="http://schemas.microsoft.com/office/drawing/2014/main" val="3976078134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4131977136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275044522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53827014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1206722479"/>
                    </a:ext>
                  </a:extLst>
                </a:gridCol>
              </a:tblGrid>
              <a:tr h="472141">
                <a:tc>
                  <a:txBody>
                    <a:bodyPr/>
                    <a:lstStyle/>
                    <a:p>
                      <a:endParaRPr lang="en-GB" dirty="0"/>
                    </a:p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6417284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2088868"/>
              </p:ext>
            </p:extLst>
          </p:nvPr>
        </p:nvGraphicFramePr>
        <p:xfrm>
          <a:off x="1214717" y="4804232"/>
          <a:ext cx="6096000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2225446918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882539426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864436145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3467809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9579361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7393993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799823075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198347855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960137237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451458902"/>
                    </a:ext>
                  </a:extLst>
                </a:gridCol>
              </a:tblGrid>
              <a:tr h="392564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4942291"/>
                  </a:ext>
                </a:extLst>
              </a:tr>
            </a:tbl>
          </a:graphicData>
        </a:graphic>
      </p:graphicFrame>
      <p:sp>
        <p:nvSpPr>
          <p:cNvPr id="7" name="Oval 6"/>
          <p:cNvSpPr/>
          <p:nvPr/>
        </p:nvSpPr>
        <p:spPr>
          <a:xfrm>
            <a:off x="1097280" y="772923"/>
            <a:ext cx="647114" cy="914400"/>
          </a:xfrm>
          <a:prstGeom prst="ellipse">
            <a:avLst/>
          </a:prstGeom>
          <a:noFill/>
          <a:ln w="349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/>
          <p:cNvSpPr/>
          <p:nvPr/>
        </p:nvSpPr>
        <p:spPr>
          <a:xfrm>
            <a:off x="2942790" y="772923"/>
            <a:ext cx="647114" cy="914400"/>
          </a:xfrm>
          <a:prstGeom prst="ellipse">
            <a:avLst/>
          </a:prstGeom>
          <a:noFill/>
          <a:ln w="349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/>
          <p:cNvSpPr/>
          <p:nvPr/>
        </p:nvSpPr>
        <p:spPr>
          <a:xfrm>
            <a:off x="3838738" y="772923"/>
            <a:ext cx="647114" cy="914400"/>
          </a:xfrm>
          <a:prstGeom prst="ellipse">
            <a:avLst/>
          </a:prstGeom>
          <a:noFill/>
          <a:ln w="349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6739934" y="2471418"/>
                <a:ext cx="1894243" cy="9017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80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GB" sz="2800" b="0" i="0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</a:rPr>
                            <m:t>2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GB" sz="2800" b="0" i="0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9934" y="2471418"/>
                <a:ext cx="1894243" cy="90178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6745464" y="4673379"/>
                <a:ext cx="1894243" cy="9017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80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GB" sz="2800" b="0" i="0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</a:rPr>
                            <m:t>4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GB" sz="2800" b="0" i="0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5464" y="4673379"/>
                <a:ext cx="1894243" cy="90178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4215901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891949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2559345" y="1218843"/>
            <a:ext cx="163483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2455981" y="669954"/>
            <a:ext cx="47261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Calibri" panose="020F0502020204030204" pitchFamily="34" charset="0"/>
              </a:rPr>
              <a:t>Equivalent fractions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85353" y="1642894"/>
            <a:ext cx="709772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GB" sz="2800" dirty="0">
              <a:latin typeface="Calibri" panose="020F0502020204030204" pitchFamily="34" charset="0"/>
            </a:endParaRPr>
          </a:p>
          <a:p>
            <a:pPr algn="ctr"/>
            <a:r>
              <a:rPr lang="en-GB" sz="2800" dirty="0">
                <a:latin typeface="Calibri" panose="020F0502020204030204" pitchFamily="34" charset="0"/>
              </a:rPr>
              <a:t>Equivalent means the same </a:t>
            </a:r>
            <a:r>
              <a:rPr lang="en-GB" sz="2800" i="1" dirty="0">
                <a:latin typeface="Calibri" panose="020F0502020204030204" pitchFamily="34" charset="0"/>
              </a:rPr>
              <a:t>value</a:t>
            </a:r>
            <a:r>
              <a:rPr lang="en-GB" sz="2800" dirty="0">
                <a:latin typeface="Calibri" panose="020F0502020204030204" pitchFamily="34" charset="0"/>
              </a:rPr>
              <a:t> or </a:t>
            </a:r>
            <a:r>
              <a:rPr lang="en-GB" sz="2800" i="1" dirty="0">
                <a:latin typeface="Calibri" panose="020F0502020204030204" pitchFamily="34" charset="0"/>
              </a:rPr>
              <a:t>amount.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4506" y="3960318"/>
            <a:ext cx="864418" cy="79490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378" y="4774388"/>
            <a:ext cx="864418" cy="794901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3647403" y="4357769"/>
            <a:ext cx="27324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3200" dirty="0">
                <a:latin typeface="Calibri" panose="020F0502020204030204" pitchFamily="34" charset="0"/>
              </a:rPr>
              <a:t>is equivalent to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8088" y="3998081"/>
            <a:ext cx="1250153" cy="123703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2596" y="3588875"/>
            <a:ext cx="801910" cy="78215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3150" y="3406586"/>
            <a:ext cx="801910" cy="78215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1720" y="4253938"/>
            <a:ext cx="801910" cy="782158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6223" y="4060772"/>
            <a:ext cx="801910" cy="782158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446" y="4526479"/>
            <a:ext cx="801910" cy="782158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898" y="3831572"/>
            <a:ext cx="801910" cy="782158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0765" y="5191542"/>
            <a:ext cx="801910" cy="782158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2234" y="4919001"/>
            <a:ext cx="801910" cy="782158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9632" y="4723343"/>
            <a:ext cx="801910" cy="782158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204" y="3437660"/>
            <a:ext cx="801910" cy="78215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2125" y="4245546"/>
            <a:ext cx="805887" cy="78603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97267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425485"/>
              </p:ext>
            </p:extLst>
          </p:nvPr>
        </p:nvGraphicFramePr>
        <p:xfrm>
          <a:off x="1307586" y="1471581"/>
          <a:ext cx="6096000" cy="11330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0">
                  <a:extLst>
                    <a:ext uri="{9D8B030D-6E8A-4147-A177-3AD203B41FA5}">
                      <a16:colId xmlns:a16="http://schemas.microsoft.com/office/drawing/2014/main" val="2656757963"/>
                    </a:ext>
                  </a:extLst>
                </a:gridCol>
              </a:tblGrid>
              <a:tr h="1133071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8236313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041396" y="5018459"/>
            <a:ext cx="71516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alibri" panose="020F0502020204030204" pitchFamily="34" charset="0"/>
              </a:rPr>
              <a:t>Here is a strip of paper.</a:t>
            </a:r>
          </a:p>
          <a:p>
            <a:pPr algn="ctr"/>
            <a:r>
              <a:rPr lang="en-GB" sz="2800" dirty="0">
                <a:latin typeface="Calibri" panose="020F0502020204030204" pitchFamily="34" charset="0"/>
              </a:rPr>
              <a:t>I cut it into 2 equal pieces.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7583984"/>
              </p:ext>
            </p:extLst>
          </p:nvPr>
        </p:nvGraphicFramePr>
        <p:xfrm>
          <a:off x="1307586" y="1471581"/>
          <a:ext cx="6096000" cy="11330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656757963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1047930572"/>
                    </a:ext>
                  </a:extLst>
                </a:gridCol>
              </a:tblGrid>
              <a:tr h="1133071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8236313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2384757"/>
              </p:ext>
            </p:extLst>
          </p:nvPr>
        </p:nvGraphicFramePr>
        <p:xfrm>
          <a:off x="4355586" y="1471581"/>
          <a:ext cx="3048000" cy="11330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1047930572"/>
                    </a:ext>
                  </a:extLst>
                </a:gridCol>
              </a:tblGrid>
              <a:tr h="1133071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8236313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3910937"/>
              </p:ext>
            </p:extLst>
          </p:nvPr>
        </p:nvGraphicFramePr>
        <p:xfrm>
          <a:off x="1307586" y="1471581"/>
          <a:ext cx="3048000" cy="11330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1047930572"/>
                    </a:ext>
                  </a:extLst>
                </a:gridCol>
              </a:tblGrid>
              <a:tr h="1133071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8236313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030035" y="5018458"/>
            <a:ext cx="71516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alibri" panose="020F0502020204030204" pitchFamily="34" charset="0"/>
              </a:rPr>
              <a:t>Here is a strip of paper.</a:t>
            </a:r>
          </a:p>
          <a:p>
            <a:pPr algn="ctr"/>
            <a:r>
              <a:rPr lang="en-GB" sz="2800" dirty="0">
                <a:latin typeface="Calibri" panose="020F0502020204030204" pitchFamily="34" charset="0"/>
              </a:rPr>
              <a:t>I cut it into 4 equal pieces.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0683585"/>
              </p:ext>
            </p:extLst>
          </p:nvPr>
        </p:nvGraphicFramePr>
        <p:xfrm>
          <a:off x="1307586" y="655388"/>
          <a:ext cx="6096000" cy="11330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0">
                  <a:extLst>
                    <a:ext uri="{9D8B030D-6E8A-4147-A177-3AD203B41FA5}">
                      <a16:colId xmlns:a16="http://schemas.microsoft.com/office/drawing/2014/main" val="2656757963"/>
                    </a:ext>
                  </a:extLst>
                </a:gridCol>
              </a:tblGrid>
              <a:tr h="1133071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8236313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8390009"/>
              </p:ext>
            </p:extLst>
          </p:nvPr>
        </p:nvGraphicFramePr>
        <p:xfrm>
          <a:off x="1307586" y="655388"/>
          <a:ext cx="6096000" cy="11330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2656757963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462907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104793057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159012514"/>
                    </a:ext>
                  </a:extLst>
                </a:gridCol>
              </a:tblGrid>
              <a:tr h="1133071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8236313"/>
                  </a:ext>
                </a:extLst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6498204"/>
              </p:ext>
            </p:extLst>
          </p:nvPr>
        </p:nvGraphicFramePr>
        <p:xfrm>
          <a:off x="1307586" y="655388"/>
          <a:ext cx="3048000" cy="11330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2462907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442947088"/>
                    </a:ext>
                  </a:extLst>
                </a:gridCol>
              </a:tblGrid>
              <a:tr h="1133071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8236313"/>
                  </a:ext>
                </a:extLst>
              </a:tr>
            </a:tbl>
          </a:graphicData>
        </a:graphic>
      </p:graphicFrame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0292390"/>
              </p:ext>
            </p:extLst>
          </p:nvPr>
        </p:nvGraphicFramePr>
        <p:xfrm>
          <a:off x="4355586" y="655388"/>
          <a:ext cx="3048000" cy="11330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2462907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1892183354"/>
                    </a:ext>
                  </a:extLst>
                </a:gridCol>
              </a:tblGrid>
              <a:tr h="1133071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8236313"/>
                  </a:ext>
                </a:extLst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1166872" y="5253772"/>
            <a:ext cx="71516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alibri" panose="020F0502020204030204" pitchFamily="34" charset="0"/>
              </a:rPr>
              <a:t>What do you notice?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BAC4D94E-FC59-4F57-920C-EFAA25BBC9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74995" y="317384"/>
            <a:ext cx="754194" cy="754194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9BE09416-3A4C-4FE1-96AA-5C8A42F2353F}"/>
              </a:ext>
            </a:extLst>
          </p:cNvPr>
          <p:cNvSpPr txBox="1"/>
          <p:nvPr/>
        </p:nvSpPr>
        <p:spPr>
          <a:xfrm>
            <a:off x="5675537" y="463648"/>
            <a:ext cx="22652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</a:rPr>
              <a:t>Have a think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54119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2.22222E-6 L 0.04393 0.3338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87" y="16690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2.22222E-6 L -0.01667 0.3338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3" y="166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7.40741E-7 L -0.01719 0.25394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68" y="12685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7.40741E-7 L 0.04428 0.25324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05" y="126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7" grpId="1"/>
      <p:bldP spid="16" grpId="0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8659872"/>
              </p:ext>
            </p:extLst>
          </p:nvPr>
        </p:nvGraphicFramePr>
        <p:xfrm>
          <a:off x="1205346" y="2435201"/>
          <a:ext cx="3048000" cy="11330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2462907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442947088"/>
                    </a:ext>
                  </a:extLst>
                </a:gridCol>
              </a:tblGrid>
              <a:tr h="113307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8236313"/>
                  </a:ext>
                </a:extLst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9182627"/>
              </p:ext>
            </p:extLst>
          </p:nvPr>
        </p:nvGraphicFramePr>
        <p:xfrm>
          <a:off x="4253346" y="2438471"/>
          <a:ext cx="3048000" cy="11330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2462907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1892183354"/>
                    </a:ext>
                  </a:extLst>
                </a:gridCol>
              </a:tblGrid>
              <a:tr h="113307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8236313"/>
                  </a:ext>
                </a:extLst>
              </a:tr>
            </a:tbl>
          </a:graphicData>
        </a:graphic>
      </p:graphicFrame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7663260"/>
              </p:ext>
            </p:extLst>
          </p:nvPr>
        </p:nvGraphicFramePr>
        <p:xfrm>
          <a:off x="4253346" y="865966"/>
          <a:ext cx="3048000" cy="11330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1047930572"/>
                    </a:ext>
                  </a:extLst>
                </a:gridCol>
              </a:tblGrid>
              <a:tr h="1133071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8236313"/>
                  </a:ext>
                </a:extLst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9187101"/>
              </p:ext>
            </p:extLst>
          </p:nvPr>
        </p:nvGraphicFramePr>
        <p:xfrm>
          <a:off x="1205346" y="865966"/>
          <a:ext cx="3048000" cy="11330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1047930572"/>
                    </a:ext>
                  </a:extLst>
                </a:gridCol>
              </a:tblGrid>
              <a:tr h="1133071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8236313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6311945"/>
                  </p:ext>
                </p:extLst>
              </p:nvPr>
            </p:nvGraphicFramePr>
            <p:xfrm>
              <a:off x="1205346" y="2428661"/>
              <a:ext cx="3048000" cy="113307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524000">
                      <a:extLst>
                        <a:ext uri="{9D8B030D-6E8A-4147-A177-3AD203B41FA5}">
                          <a16:colId xmlns:a16="http://schemas.microsoft.com/office/drawing/2014/main" val="246290700"/>
                        </a:ext>
                      </a:extLst>
                    </a:gridCol>
                    <a:gridCol w="1524000">
                      <a:extLst>
                        <a:ext uri="{9D8B030D-6E8A-4147-A177-3AD203B41FA5}">
                          <a16:colId xmlns:a16="http://schemas.microsoft.com/office/drawing/2014/main" val="442947088"/>
                        </a:ext>
                      </a:extLst>
                    </a:gridCol>
                  </a:tblGrid>
                  <a:tr h="1133071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kumimoji="0" lang="en-GB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nor/>
                                    </m:rPr>
                                    <a:rPr kumimoji="0" lang="en-GB" sz="3200" b="0" i="0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libri" panose="020F0502020204030204" pitchFamily="34" charset="0"/>
                                      <a:ea typeface="+mn-ea"/>
                                      <a:cs typeface="+mn-cs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m:rPr>
                                      <m:nor/>
                                    </m:rPr>
                                    <a:rPr kumimoji="0" lang="en-GB" sz="3200" b="0" i="0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libri" panose="020F0502020204030204" pitchFamily="34" charset="0"/>
                                      <a:ea typeface="+mn-ea"/>
                                      <a:cs typeface="+mn-cs"/>
                                    </a:rPr>
                                    <m:t>4</m:t>
                                  </m:r>
                                </m:den>
                              </m:f>
                            </m:oMath>
                          </a14:m>
                          <a:r>
                            <a:rPr kumimoji="0" lang="en-GB" sz="32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+mn-cs"/>
                            </a:rPr>
                            <a:t> </a:t>
                          </a:r>
                        </a:p>
                      </a:txBody>
                      <a:tcPr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kumimoji="0" lang="en-GB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nor/>
                                    </m:rPr>
                                    <a:rPr kumimoji="0" lang="en-GB" sz="3200" b="0" i="0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libri" panose="020F0502020204030204" pitchFamily="34" charset="0"/>
                                      <a:ea typeface="+mn-ea"/>
                                      <a:cs typeface="+mn-cs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m:rPr>
                                      <m:nor/>
                                    </m:rPr>
                                    <a:rPr kumimoji="0" lang="en-GB" sz="3200" b="0" i="0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libri" panose="020F0502020204030204" pitchFamily="34" charset="0"/>
                                      <a:ea typeface="+mn-ea"/>
                                      <a:cs typeface="+mn-cs"/>
                                    </a:rPr>
                                    <m:t>4</m:t>
                                  </m:r>
                                </m:den>
                              </m:f>
                            </m:oMath>
                          </a14:m>
                          <a:r>
                            <a:rPr kumimoji="0" lang="en-GB" sz="32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+mn-cs"/>
                            </a:rPr>
                            <a:t> </a:t>
                          </a:r>
                        </a:p>
                      </a:txBody>
                      <a:tcPr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91823631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6311945"/>
                  </p:ext>
                </p:extLst>
              </p:nvPr>
            </p:nvGraphicFramePr>
            <p:xfrm>
              <a:off x="1205346" y="2428661"/>
              <a:ext cx="3048000" cy="113307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524000">
                      <a:extLst>
                        <a:ext uri="{9D8B030D-6E8A-4147-A177-3AD203B41FA5}">
                          <a16:colId xmlns:a16="http://schemas.microsoft.com/office/drawing/2014/main" val="246290700"/>
                        </a:ext>
                      </a:extLst>
                    </a:gridCol>
                    <a:gridCol w="1524000">
                      <a:extLst>
                        <a:ext uri="{9D8B030D-6E8A-4147-A177-3AD203B41FA5}">
                          <a16:colId xmlns:a16="http://schemas.microsoft.com/office/drawing/2014/main" val="442947088"/>
                        </a:ext>
                      </a:extLst>
                    </a:gridCol>
                  </a:tblGrid>
                  <a:tr h="113307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1195" t="-1604" r="-101992" b="-32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101600" t="-1604" r="-2400" b="-320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91823631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05081420"/>
                  </p:ext>
                </p:extLst>
              </p:nvPr>
            </p:nvGraphicFramePr>
            <p:xfrm>
              <a:off x="4253346" y="2431931"/>
              <a:ext cx="3048000" cy="113307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524000">
                      <a:extLst>
                        <a:ext uri="{9D8B030D-6E8A-4147-A177-3AD203B41FA5}">
                          <a16:colId xmlns:a16="http://schemas.microsoft.com/office/drawing/2014/main" val="246290700"/>
                        </a:ext>
                      </a:extLst>
                    </a:gridCol>
                    <a:gridCol w="1524000">
                      <a:extLst>
                        <a:ext uri="{9D8B030D-6E8A-4147-A177-3AD203B41FA5}">
                          <a16:colId xmlns:a16="http://schemas.microsoft.com/office/drawing/2014/main" val="1892183354"/>
                        </a:ext>
                      </a:extLst>
                    </a:gridCol>
                  </a:tblGrid>
                  <a:tr h="1133071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kumimoji="0" lang="en-GB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nor/>
                                    </m:rPr>
                                    <a:rPr kumimoji="0" lang="en-GB" sz="3200" b="0" i="0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libri" panose="020F0502020204030204" pitchFamily="34" charset="0"/>
                                      <a:ea typeface="+mn-ea"/>
                                      <a:cs typeface="+mn-cs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m:rPr>
                                      <m:nor/>
                                    </m:rPr>
                                    <a:rPr kumimoji="0" lang="en-GB" sz="3200" b="0" i="0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libri" panose="020F0502020204030204" pitchFamily="34" charset="0"/>
                                      <a:ea typeface="+mn-ea"/>
                                      <a:cs typeface="+mn-cs"/>
                                    </a:rPr>
                                    <m:t>4</m:t>
                                  </m:r>
                                </m:den>
                              </m:f>
                            </m:oMath>
                          </a14:m>
                          <a:r>
                            <a:rPr kumimoji="0" lang="en-GB" sz="32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+mn-cs"/>
                            </a:rPr>
                            <a:t> </a:t>
                          </a:r>
                        </a:p>
                      </a:txBody>
                      <a:tcPr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kumimoji="0" lang="en-GB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nor/>
                                    </m:rPr>
                                    <a:rPr kumimoji="0" lang="en-GB" sz="3200" b="0" i="0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libri" panose="020F0502020204030204" pitchFamily="34" charset="0"/>
                                      <a:ea typeface="+mn-ea"/>
                                      <a:cs typeface="+mn-cs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m:rPr>
                                      <m:nor/>
                                    </m:rPr>
                                    <a:rPr kumimoji="0" lang="en-GB" sz="3200" b="0" i="0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libri" panose="020F0502020204030204" pitchFamily="34" charset="0"/>
                                      <a:ea typeface="+mn-ea"/>
                                      <a:cs typeface="+mn-cs"/>
                                    </a:rPr>
                                    <m:t>4</m:t>
                                  </m:r>
                                </m:den>
                              </m:f>
                            </m:oMath>
                          </a14:m>
                          <a:r>
                            <a:rPr kumimoji="0" lang="en-GB" sz="32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+mn-cs"/>
                            </a:rPr>
                            <a:t> </a:t>
                          </a:r>
                        </a:p>
                      </a:txBody>
                      <a:tcPr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91823631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05081420"/>
                  </p:ext>
                </p:extLst>
              </p:nvPr>
            </p:nvGraphicFramePr>
            <p:xfrm>
              <a:off x="4253346" y="2431931"/>
              <a:ext cx="3048000" cy="113307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524000">
                      <a:extLst>
                        <a:ext uri="{9D8B030D-6E8A-4147-A177-3AD203B41FA5}">
                          <a16:colId xmlns:a16="http://schemas.microsoft.com/office/drawing/2014/main" val="246290700"/>
                        </a:ext>
                      </a:extLst>
                    </a:gridCol>
                    <a:gridCol w="1524000">
                      <a:extLst>
                        <a:ext uri="{9D8B030D-6E8A-4147-A177-3AD203B41FA5}">
                          <a16:colId xmlns:a16="http://schemas.microsoft.com/office/drawing/2014/main" val="1892183354"/>
                        </a:ext>
                      </a:extLst>
                    </a:gridCol>
                  </a:tblGrid>
                  <a:tr h="113307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1195" t="-1604" r="-101992" b="-37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101600" t="-1604" r="-2400" b="-374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91823631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50344603"/>
                  </p:ext>
                </p:extLst>
              </p:nvPr>
            </p:nvGraphicFramePr>
            <p:xfrm>
              <a:off x="4253346" y="862696"/>
              <a:ext cx="3048000" cy="113307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048000">
                      <a:extLst>
                        <a:ext uri="{9D8B030D-6E8A-4147-A177-3AD203B41FA5}">
                          <a16:colId xmlns:a16="http://schemas.microsoft.com/office/drawing/2014/main" val="1047930572"/>
                        </a:ext>
                      </a:extLst>
                    </a:gridCol>
                  </a:tblGrid>
                  <a:tr h="1133071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3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nor/>
                                    </m:rPr>
                                    <a:rPr lang="en-GB" sz="3200" b="0" i="0" smtClean="0">
                                      <a:solidFill>
                                        <a:schemeClr val="tx1"/>
                                      </a:solidFill>
                                      <a:latin typeface="Calibri" panose="020F0502020204030204" pitchFamily="34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m:rPr>
                                      <m:nor/>
                                    </m:rPr>
                                    <a:rPr lang="en-GB" sz="3200" b="0" i="0" smtClean="0">
                                      <a:solidFill>
                                        <a:schemeClr val="tx1"/>
                                      </a:solidFill>
                                      <a:latin typeface="Calibri" panose="020F0502020204030204" pitchFamily="34" charset="0"/>
                                    </a:rPr>
                                    <m:t>2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320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 </a:t>
                          </a:r>
                        </a:p>
                      </a:txBody>
                      <a:tcPr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91823631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50344603"/>
                  </p:ext>
                </p:extLst>
              </p:nvPr>
            </p:nvGraphicFramePr>
            <p:xfrm>
              <a:off x="4253346" y="862696"/>
              <a:ext cx="3048000" cy="113307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048000">
                      <a:extLst>
                        <a:ext uri="{9D8B030D-6E8A-4147-A177-3AD203B41FA5}">
                          <a16:colId xmlns:a16="http://schemas.microsoft.com/office/drawing/2014/main" val="1047930572"/>
                        </a:ext>
                      </a:extLst>
                    </a:gridCol>
                  </a:tblGrid>
                  <a:tr h="113307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"/>
                          <a:stretch>
                            <a:fillRect l="-599" t="-1604" r="-1198" b="-320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91823631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60345333"/>
                  </p:ext>
                </p:extLst>
              </p:nvPr>
            </p:nvGraphicFramePr>
            <p:xfrm>
              <a:off x="1205346" y="862696"/>
              <a:ext cx="3048000" cy="113307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048000">
                      <a:extLst>
                        <a:ext uri="{9D8B030D-6E8A-4147-A177-3AD203B41FA5}">
                          <a16:colId xmlns:a16="http://schemas.microsoft.com/office/drawing/2014/main" val="1047930572"/>
                        </a:ext>
                      </a:extLst>
                    </a:gridCol>
                  </a:tblGrid>
                  <a:tr h="1133071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3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nor/>
                                    </m:rPr>
                                    <a:rPr lang="en-GB" sz="3200" b="0" i="0" smtClean="0">
                                      <a:solidFill>
                                        <a:schemeClr val="tx1"/>
                                      </a:solidFill>
                                      <a:latin typeface="Calibri" panose="020F0502020204030204" pitchFamily="34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m:rPr>
                                      <m:nor/>
                                    </m:rPr>
                                    <a:rPr lang="en-GB" sz="3200" b="0" i="0" smtClean="0">
                                      <a:solidFill>
                                        <a:schemeClr val="tx1"/>
                                      </a:solidFill>
                                      <a:latin typeface="Calibri" panose="020F0502020204030204" pitchFamily="34" charset="0"/>
                                    </a:rPr>
                                    <m:t>2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320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 </a:t>
                          </a:r>
                        </a:p>
                      </a:txBody>
                      <a:tcPr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91823631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60345333"/>
                  </p:ext>
                </p:extLst>
              </p:nvPr>
            </p:nvGraphicFramePr>
            <p:xfrm>
              <a:off x="1205346" y="862696"/>
              <a:ext cx="3048000" cy="113307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048000">
                      <a:extLst>
                        <a:ext uri="{9D8B030D-6E8A-4147-A177-3AD203B41FA5}">
                          <a16:colId xmlns:a16="http://schemas.microsoft.com/office/drawing/2014/main" val="1047930572"/>
                        </a:ext>
                      </a:extLst>
                    </a:gridCol>
                  </a:tblGrid>
                  <a:tr h="113307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"/>
                          <a:stretch>
                            <a:fillRect l="-599" t="-1604" r="-1198" b="-320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91823631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1" name="Table 1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76895834"/>
                  </p:ext>
                </p:extLst>
              </p:nvPr>
            </p:nvGraphicFramePr>
            <p:xfrm>
              <a:off x="1205346" y="869236"/>
              <a:ext cx="3048000" cy="113307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048000">
                      <a:extLst>
                        <a:ext uri="{9D8B030D-6E8A-4147-A177-3AD203B41FA5}">
                          <a16:colId xmlns:a16="http://schemas.microsoft.com/office/drawing/2014/main" val="1047930572"/>
                        </a:ext>
                      </a:extLst>
                    </a:gridCol>
                  </a:tblGrid>
                  <a:tr h="1133071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3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nor/>
                                    </m:rPr>
                                    <a:rPr lang="en-GB" sz="3200" b="0" i="0" smtClean="0">
                                      <a:solidFill>
                                        <a:schemeClr val="tx1"/>
                                      </a:solidFill>
                                      <a:latin typeface="Calibri" panose="020F0502020204030204" pitchFamily="34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m:rPr>
                                      <m:nor/>
                                    </m:rPr>
                                    <a:rPr lang="en-GB" sz="3200" b="0" i="0" smtClean="0">
                                      <a:solidFill>
                                        <a:schemeClr val="tx1"/>
                                      </a:solidFill>
                                      <a:latin typeface="Calibri" panose="020F0502020204030204" pitchFamily="34" charset="0"/>
                                    </a:rPr>
                                    <m:t>2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320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 </a:t>
                          </a:r>
                        </a:p>
                      </a:txBody>
                      <a:tcPr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91823631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1" name="Table 1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76895834"/>
                  </p:ext>
                </p:extLst>
              </p:nvPr>
            </p:nvGraphicFramePr>
            <p:xfrm>
              <a:off x="1205346" y="869236"/>
              <a:ext cx="3048000" cy="113307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048000">
                      <a:extLst>
                        <a:ext uri="{9D8B030D-6E8A-4147-A177-3AD203B41FA5}">
                          <a16:colId xmlns:a16="http://schemas.microsoft.com/office/drawing/2014/main" val="1047930572"/>
                        </a:ext>
                      </a:extLst>
                    </a:gridCol>
                  </a:tblGrid>
                  <a:tr h="113307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8"/>
                          <a:stretch>
                            <a:fillRect l="-599" t="-1604" r="-1198" b="-320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91823631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2" name="Table 1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04067033"/>
                  </p:ext>
                </p:extLst>
              </p:nvPr>
            </p:nvGraphicFramePr>
            <p:xfrm>
              <a:off x="1205346" y="2435976"/>
              <a:ext cx="3048000" cy="113307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524000">
                      <a:extLst>
                        <a:ext uri="{9D8B030D-6E8A-4147-A177-3AD203B41FA5}">
                          <a16:colId xmlns:a16="http://schemas.microsoft.com/office/drawing/2014/main" val="246290700"/>
                        </a:ext>
                      </a:extLst>
                    </a:gridCol>
                    <a:gridCol w="1524000">
                      <a:extLst>
                        <a:ext uri="{9D8B030D-6E8A-4147-A177-3AD203B41FA5}">
                          <a16:colId xmlns:a16="http://schemas.microsoft.com/office/drawing/2014/main" val="442947088"/>
                        </a:ext>
                      </a:extLst>
                    </a:gridCol>
                  </a:tblGrid>
                  <a:tr h="1133071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kumimoji="0" lang="en-GB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nor/>
                                    </m:rPr>
                                    <a:rPr kumimoji="0" lang="en-GB" sz="3200" b="0" i="0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libri" panose="020F0502020204030204" pitchFamily="34" charset="0"/>
                                      <a:ea typeface="+mn-ea"/>
                                      <a:cs typeface="+mn-cs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m:rPr>
                                      <m:nor/>
                                    </m:rPr>
                                    <a:rPr kumimoji="0" lang="en-GB" sz="3200" b="0" i="0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libri" panose="020F0502020204030204" pitchFamily="34" charset="0"/>
                                      <a:ea typeface="+mn-ea"/>
                                      <a:cs typeface="+mn-cs"/>
                                    </a:rPr>
                                    <m:t>4</m:t>
                                  </m:r>
                                </m:den>
                              </m:f>
                            </m:oMath>
                          </a14:m>
                          <a:r>
                            <a:rPr kumimoji="0" lang="en-GB" sz="32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+mn-cs"/>
                            </a:rPr>
                            <a:t> </a:t>
                          </a:r>
                        </a:p>
                      </a:txBody>
                      <a:tcPr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kumimoji="0" lang="en-GB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nor/>
                                    </m:rPr>
                                    <a:rPr kumimoji="0" lang="en-GB" sz="3200" b="0" i="0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libri" panose="020F0502020204030204" pitchFamily="34" charset="0"/>
                                      <a:ea typeface="+mn-ea"/>
                                      <a:cs typeface="+mn-cs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m:rPr>
                                      <m:nor/>
                                    </m:rPr>
                                    <a:rPr kumimoji="0" lang="en-GB" sz="3200" b="0" i="0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libri" panose="020F0502020204030204" pitchFamily="34" charset="0"/>
                                      <a:ea typeface="+mn-ea"/>
                                      <a:cs typeface="+mn-cs"/>
                                    </a:rPr>
                                    <m:t>4</m:t>
                                  </m:r>
                                </m:den>
                              </m:f>
                            </m:oMath>
                          </a14:m>
                          <a:r>
                            <a:rPr kumimoji="0" lang="en-GB" sz="32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+mn-cs"/>
                            </a:rPr>
                            <a:t> </a:t>
                          </a:r>
                        </a:p>
                      </a:txBody>
                      <a:tcPr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91823631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2" name="Table 1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04067033"/>
                  </p:ext>
                </p:extLst>
              </p:nvPr>
            </p:nvGraphicFramePr>
            <p:xfrm>
              <a:off x="1205346" y="2435976"/>
              <a:ext cx="3048000" cy="113307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524000">
                      <a:extLst>
                        <a:ext uri="{9D8B030D-6E8A-4147-A177-3AD203B41FA5}">
                          <a16:colId xmlns:a16="http://schemas.microsoft.com/office/drawing/2014/main" val="246290700"/>
                        </a:ext>
                      </a:extLst>
                    </a:gridCol>
                    <a:gridCol w="1524000">
                      <a:extLst>
                        <a:ext uri="{9D8B030D-6E8A-4147-A177-3AD203B41FA5}">
                          <a16:colId xmlns:a16="http://schemas.microsoft.com/office/drawing/2014/main" val="442947088"/>
                        </a:ext>
                      </a:extLst>
                    </a:gridCol>
                  </a:tblGrid>
                  <a:tr h="113307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9"/>
                          <a:stretch>
                            <a:fillRect l="-1195" t="-1604" r="-101992" b="-32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9"/>
                          <a:stretch>
                            <a:fillRect l="-101600" t="-1604" r="-2400" b="-320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91823631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2854036" y="4321651"/>
                <a:ext cx="5347855" cy="8760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GB" sz="3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3200" b="0" i="0" smtClean="0">
                            <a:latin typeface="Calibri" panose="020F0502020204030204" pitchFamily="34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3200" b="0" i="0" smtClean="0">
                            <a:latin typeface="Calibri" panose="020F050202020403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GB" sz="3200" dirty="0">
                    <a:latin typeface="Calibri" panose="020F0502020204030204" pitchFamily="34" charset="0"/>
                  </a:rPr>
                  <a:t> </a:t>
                </a:r>
                <a:r>
                  <a:rPr lang="en-GB" sz="2800" dirty="0">
                    <a:latin typeface="Calibri" panose="020F0502020204030204" pitchFamily="34" charset="0"/>
                  </a:rPr>
                  <a:t>is equivalent to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3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3200" b="0" i="0" smtClean="0">
                            <a:latin typeface="Calibri" panose="020F0502020204030204" pitchFamily="34" charset="0"/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3200" b="0" i="0" smtClean="0">
                            <a:latin typeface="Calibri" panose="020F0502020204030204" pitchFamily="34" charset="0"/>
                          </a:rPr>
                          <m:t>4</m:t>
                        </m:r>
                      </m:den>
                    </m:f>
                  </m:oMath>
                </a14:m>
                <a:endParaRPr lang="en-GB" sz="3200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4036" y="4321651"/>
                <a:ext cx="5347855" cy="876074"/>
              </a:xfrm>
              <a:prstGeom prst="rect">
                <a:avLst/>
              </a:prstGeom>
              <a:blipFill>
                <a:blip r:embed="rId10"/>
                <a:stretch>
                  <a:fillRect b="-486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2081951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5|0.8|1|3.4|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3|1.5|11.4|17.1|9.4|4|8.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6|6.7|2.1|8.4|1.9|3.4|0.6|0.5|0.7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6|0.6|4|1.4|8|6.3|1.3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6|0.7|2|2.7|0.6|0.6|12.7|7.3|2|0.8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3|8.4|0.7|5|2.5|1.7|3.5|8.4|0.5|5.6|2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5|1.6|3.6|2.9|1.1|2|1.5|4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6|1.5|0.6|3|0.9|4|1.3|2.6|0.9|1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6|2.3|1.2|1.5|3.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6|0.8|5.1|1.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7|0.8|1.2|1.6|2.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2|2|0.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1|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7|0.5|1.5|3.2|7.6|2.3"/>
</p:tagLst>
</file>

<file path=ppt/theme/theme1.xml><?xml version="1.0" encoding="utf-8"?>
<a:theme xmlns:a="http://schemas.openxmlformats.org/drawingml/2006/main" name="Title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Get ready titl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Get ready question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Let's learn titl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Let's learn 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Your tur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Your turn activity lesso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10DC92D10A6294EB2D3BAE7684BF2FC" ma:contentTypeVersion="12" ma:contentTypeDescription="Create a new document." ma:contentTypeScope="" ma:versionID="a653c811c94cadf6c6d25bfc4b9fb185">
  <xsd:schema xmlns:xsd="http://www.w3.org/2001/XMLSchema" xmlns:xs="http://www.w3.org/2001/XMLSchema" xmlns:p="http://schemas.microsoft.com/office/2006/metadata/properties" xmlns:ns3="522d4c35-b548-4432-90ae-af4376e1c4b4" xmlns:ns4="cee99ee9-287b-4f9a-957c-ba5ae7375c9a" targetNamespace="http://schemas.microsoft.com/office/2006/metadata/properties" ma:root="true" ma:fieldsID="51905a861ff4a2a8272b9c9df47fbc94" ns3:_="" ns4:_="">
    <xsd:import namespace="522d4c35-b548-4432-90ae-af4376e1c4b4"/>
    <xsd:import namespace="cee99ee9-287b-4f9a-957c-ba5ae7375c9a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2d4c35-b548-4432-90ae-af4376e1c4b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e99ee9-287b-4f9a-957c-ba5ae7375c9a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9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711C2A9-2B5F-41AD-A511-A7979217800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D7C1ECB-9A9B-4C5C-982B-CB6F76E6629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22d4c35-b548-4432-90ae-af4376e1c4b4"/>
    <ds:schemaRef ds:uri="cee99ee9-287b-4f9a-957c-ba5ae7375c9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98202CD-5B95-446A-9DBD-D934B714939B}">
  <ds:schemaRefs>
    <ds:schemaRef ds:uri="cee99ee9-287b-4f9a-957c-ba5ae7375c9a"/>
    <ds:schemaRef ds:uri="522d4c35-b548-4432-90ae-af4376e1c4b4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3329</TotalTime>
  <Words>359</Words>
  <Application>Microsoft Office PowerPoint</Application>
  <PresentationFormat>On-screen Show (4:3)</PresentationFormat>
  <Paragraphs>159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9</vt:i4>
      </vt:variant>
      <vt:variant>
        <vt:lpstr>Slide Titles</vt:lpstr>
      </vt:variant>
      <vt:variant>
        <vt:i4>21</vt:i4>
      </vt:variant>
    </vt:vector>
  </HeadingPairs>
  <TitlesOfParts>
    <vt:vector size="34" baseType="lpstr">
      <vt:lpstr>Arial</vt:lpstr>
      <vt:lpstr>Calibri</vt:lpstr>
      <vt:lpstr>Cambria Math</vt:lpstr>
      <vt:lpstr>Comic Sans MS</vt:lpstr>
      <vt:lpstr>Title slide</vt:lpstr>
      <vt:lpstr>Get ready title</vt:lpstr>
      <vt:lpstr>Get ready questions</vt:lpstr>
      <vt:lpstr>Let's learn title</vt:lpstr>
      <vt:lpstr>Let's learn slides</vt:lpstr>
      <vt:lpstr>Your turn</vt:lpstr>
      <vt:lpstr>Your turn activity lesson</vt:lpstr>
      <vt:lpstr>Custom Design</vt:lpstr>
      <vt:lpstr>1_Custom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Have a go at questions 1 - 4 on the worksheet Stick in 1, copy the rest into your books</vt:lpstr>
      <vt:lpstr>PowerPoint Presentation</vt:lpstr>
      <vt:lpstr>PowerPoint Presentation</vt:lpstr>
      <vt:lpstr>Have a go at the rest of questions on the worksheet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Clarke</dc:creator>
  <cp:lastModifiedBy>Kit Saddington</cp:lastModifiedBy>
  <cp:revision>130</cp:revision>
  <dcterms:created xsi:type="dcterms:W3CDTF">2019-07-05T11:02:13Z</dcterms:created>
  <dcterms:modified xsi:type="dcterms:W3CDTF">2022-02-03T21:30:03Z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0x010100810DC92D10A6294EB2D3BAE7684BF2FC</vt:lpwstr>
  </property>
</Properties>
</file>