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20AF9F6-A9A0-4811-8396-B22A2A020AD7}" type="datetimeFigureOut">
              <a:rPr lang="en-GB" smtClean="0"/>
              <a:t>26/11/2021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326DD4-5EDE-44CE-8996-FB60026B5795}" type="slidenum">
              <a:rPr lang="en-GB" smtClean="0"/>
              <a:t>‹#›</a:t>
            </a:fld>
            <a:endParaRPr lang="en-GB"/>
          </a:p>
        </p:txBody>
      </p:sp>
    </p:spTree>
    <p:extLst>
      <p:ext uri="{BB962C8B-B14F-4D97-AF65-F5344CB8AC3E}">
        <p14:creationId xmlns:p14="http://schemas.microsoft.com/office/powerpoint/2010/main" val="1081575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0AF9F6-A9A0-4811-8396-B22A2A020AD7}" type="datetimeFigureOut">
              <a:rPr lang="en-GB" smtClean="0"/>
              <a:t>26/11/2021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326DD4-5EDE-44CE-8996-FB60026B5795}" type="slidenum">
              <a:rPr lang="en-GB" smtClean="0"/>
              <a:t>‹#›</a:t>
            </a:fld>
            <a:endParaRPr lang="en-GB"/>
          </a:p>
        </p:txBody>
      </p:sp>
    </p:spTree>
    <p:extLst>
      <p:ext uri="{BB962C8B-B14F-4D97-AF65-F5344CB8AC3E}">
        <p14:creationId xmlns:p14="http://schemas.microsoft.com/office/powerpoint/2010/main" val="2398606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0AF9F6-A9A0-4811-8396-B22A2A020AD7}" type="datetimeFigureOut">
              <a:rPr lang="en-GB" smtClean="0"/>
              <a:t>26/11/2021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326DD4-5EDE-44CE-8996-FB60026B5795}" type="slidenum">
              <a:rPr lang="en-GB" smtClean="0"/>
              <a:t>‹#›</a:t>
            </a:fld>
            <a:endParaRPr lang="en-GB"/>
          </a:p>
        </p:txBody>
      </p:sp>
    </p:spTree>
    <p:extLst>
      <p:ext uri="{BB962C8B-B14F-4D97-AF65-F5344CB8AC3E}">
        <p14:creationId xmlns:p14="http://schemas.microsoft.com/office/powerpoint/2010/main" val="2571348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0AF9F6-A9A0-4811-8396-B22A2A020AD7}" type="datetimeFigureOut">
              <a:rPr lang="en-GB" smtClean="0"/>
              <a:t>26/11/2021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326DD4-5EDE-44CE-8996-FB60026B5795}" type="slidenum">
              <a:rPr lang="en-GB" smtClean="0"/>
              <a:t>‹#›</a:t>
            </a:fld>
            <a:endParaRPr lang="en-GB"/>
          </a:p>
        </p:txBody>
      </p:sp>
    </p:spTree>
    <p:extLst>
      <p:ext uri="{BB962C8B-B14F-4D97-AF65-F5344CB8AC3E}">
        <p14:creationId xmlns:p14="http://schemas.microsoft.com/office/powerpoint/2010/main" val="1244094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20AF9F6-A9A0-4811-8396-B22A2A020AD7}" type="datetimeFigureOut">
              <a:rPr lang="en-GB" smtClean="0"/>
              <a:t>26/11/2021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326DD4-5EDE-44CE-8996-FB60026B5795}" type="slidenum">
              <a:rPr lang="en-GB" smtClean="0"/>
              <a:t>‹#›</a:t>
            </a:fld>
            <a:endParaRPr lang="en-GB"/>
          </a:p>
        </p:txBody>
      </p:sp>
    </p:spTree>
    <p:extLst>
      <p:ext uri="{BB962C8B-B14F-4D97-AF65-F5344CB8AC3E}">
        <p14:creationId xmlns:p14="http://schemas.microsoft.com/office/powerpoint/2010/main" val="72463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20AF9F6-A9A0-4811-8396-B22A2A020AD7}" type="datetimeFigureOut">
              <a:rPr lang="en-GB" smtClean="0"/>
              <a:t>26/11/2021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326DD4-5EDE-44CE-8996-FB60026B5795}" type="slidenum">
              <a:rPr lang="en-GB" smtClean="0"/>
              <a:t>‹#›</a:t>
            </a:fld>
            <a:endParaRPr lang="en-GB"/>
          </a:p>
        </p:txBody>
      </p:sp>
    </p:spTree>
    <p:extLst>
      <p:ext uri="{BB962C8B-B14F-4D97-AF65-F5344CB8AC3E}">
        <p14:creationId xmlns:p14="http://schemas.microsoft.com/office/powerpoint/2010/main" val="2232266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20AF9F6-A9A0-4811-8396-B22A2A020AD7}" type="datetimeFigureOut">
              <a:rPr lang="en-GB" smtClean="0"/>
              <a:t>26/11/2021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1326DD4-5EDE-44CE-8996-FB60026B5795}" type="slidenum">
              <a:rPr lang="en-GB" smtClean="0"/>
              <a:t>‹#›</a:t>
            </a:fld>
            <a:endParaRPr lang="en-GB"/>
          </a:p>
        </p:txBody>
      </p:sp>
    </p:spTree>
    <p:extLst>
      <p:ext uri="{BB962C8B-B14F-4D97-AF65-F5344CB8AC3E}">
        <p14:creationId xmlns:p14="http://schemas.microsoft.com/office/powerpoint/2010/main" val="1805385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20AF9F6-A9A0-4811-8396-B22A2A020AD7}" type="datetimeFigureOut">
              <a:rPr lang="en-GB" smtClean="0"/>
              <a:t>26/11/2021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1326DD4-5EDE-44CE-8996-FB60026B5795}" type="slidenum">
              <a:rPr lang="en-GB" smtClean="0"/>
              <a:t>‹#›</a:t>
            </a:fld>
            <a:endParaRPr lang="en-GB"/>
          </a:p>
        </p:txBody>
      </p:sp>
    </p:spTree>
    <p:extLst>
      <p:ext uri="{BB962C8B-B14F-4D97-AF65-F5344CB8AC3E}">
        <p14:creationId xmlns:p14="http://schemas.microsoft.com/office/powerpoint/2010/main" val="2114646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0AF9F6-A9A0-4811-8396-B22A2A020AD7}" type="datetimeFigureOut">
              <a:rPr lang="en-GB" smtClean="0"/>
              <a:t>26/11/2021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1326DD4-5EDE-44CE-8996-FB60026B5795}" type="slidenum">
              <a:rPr lang="en-GB" smtClean="0"/>
              <a:t>‹#›</a:t>
            </a:fld>
            <a:endParaRPr lang="en-GB"/>
          </a:p>
        </p:txBody>
      </p:sp>
    </p:spTree>
    <p:extLst>
      <p:ext uri="{BB962C8B-B14F-4D97-AF65-F5344CB8AC3E}">
        <p14:creationId xmlns:p14="http://schemas.microsoft.com/office/powerpoint/2010/main" val="1903800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20AF9F6-A9A0-4811-8396-B22A2A020AD7}" type="datetimeFigureOut">
              <a:rPr lang="en-GB" smtClean="0"/>
              <a:t>26/11/2021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326DD4-5EDE-44CE-8996-FB60026B5795}" type="slidenum">
              <a:rPr lang="en-GB" smtClean="0"/>
              <a:t>‹#›</a:t>
            </a:fld>
            <a:endParaRPr lang="en-GB"/>
          </a:p>
        </p:txBody>
      </p:sp>
    </p:spTree>
    <p:extLst>
      <p:ext uri="{BB962C8B-B14F-4D97-AF65-F5344CB8AC3E}">
        <p14:creationId xmlns:p14="http://schemas.microsoft.com/office/powerpoint/2010/main" val="1938820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20AF9F6-A9A0-4811-8396-B22A2A020AD7}" type="datetimeFigureOut">
              <a:rPr lang="en-GB" smtClean="0"/>
              <a:t>26/11/2021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326DD4-5EDE-44CE-8996-FB60026B5795}" type="slidenum">
              <a:rPr lang="en-GB" smtClean="0"/>
              <a:t>‹#›</a:t>
            </a:fld>
            <a:endParaRPr lang="en-GB"/>
          </a:p>
        </p:txBody>
      </p:sp>
    </p:spTree>
    <p:extLst>
      <p:ext uri="{BB962C8B-B14F-4D97-AF65-F5344CB8AC3E}">
        <p14:creationId xmlns:p14="http://schemas.microsoft.com/office/powerpoint/2010/main" val="1155049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0AF9F6-A9A0-4811-8396-B22A2A020AD7}" type="datetimeFigureOut">
              <a:rPr lang="en-GB" smtClean="0"/>
              <a:t>26/11/2021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326DD4-5EDE-44CE-8996-FB60026B5795}" type="slidenum">
              <a:rPr lang="en-GB" smtClean="0"/>
              <a:t>‹#›</a:t>
            </a:fld>
            <a:endParaRPr lang="en-GB"/>
          </a:p>
        </p:txBody>
      </p:sp>
    </p:spTree>
    <p:extLst>
      <p:ext uri="{BB962C8B-B14F-4D97-AF65-F5344CB8AC3E}">
        <p14:creationId xmlns:p14="http://schemas.microsoft.com/office/powerpoint/2010/main" val="3539913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99FF"/>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8800" dirty="0" smtClean="0">
                <a:latin typeface="My Happy Ending" pitchFamily="2" charset="0"/>
                <a:ea typeface="My Happy Ending" pitchFamily="2" charset="0"/>
              </a:rPr>
              <a:t>The Vikings</a:t>
            </a:r>
            <a:endParaRPr lang="en-GB" sz="8800" dirty="0">
              <a:latin typeface="My Happy Ending" pitchFamily="2" charset="0"/>
              <a:ea typeface="My Happy Ending" pitchFamily="2" charset="0"/>
            </a:endParaRPr>
          </a:p>
        </p:txBody>
      </p:sp>
      <p:sp>
        <p:nvSpPr>
          <p:cNvPr id="3" name="Subtitle 2"/>
          <p:cNvSpPr>
            <a:spLocks noGrp="1"/>
          </p:cNvSpPr>
          <p:nvPr>
            <p:ph type="subTitle" idx="1"/>
          </p:nvPr>
        </p:nvSpPr>
        <p:spPr/>
        <p:txBody>
          <a:bodyPr>
            <a:normAutofit/>
          </a:bodyPr>
          <a:lstStyle/>
          <a:p>
            <a:r>
              <a:rPr lang="en-GB" sz="4000" dirty="0" smtClean="0">
                <a:latin typeface="My Happy Ending" pitchFamily="2" charset="0"/>
                <a:ea typeface="My Happy Ending" pitchFamily="2" charset="0"/>
              </a:rPr>
              <a:t>Lesson 1</a:t>
            </a:r>
            <a:endParaRPr lang="en-GB" sz="4000" dirty="0">
              <a:latin typeface="My Happy Ending" pitchFamily="2" charset="0"/>
              <a:ea typeface="My Happy Ending" pitchFamily="2" charset="0"/>
            </a:endParaRPr>
          </a:p>
        </p:txBody>
      </p:sp>
    </p:spTree>
    <p:extLst>
      <p:ext uri="{BB962C8B-B14F-4D97-AF65-F5344CB8AC3E}">
        <p14:creationId xmlns:p14="http://schemas.microsoft.com/office/powerpoint/2010/main" val="1084855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C99FF"/>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31631" y="728466"/>
            <a:ext cx="9983372" cy="3674721"/>
          </a:xfrm>
        </p:spPr>
        <p:txBody>
          <a:bodyPr>
            <a:normAutofit fontScale="90000"/>
          </a:bodyPr>
          <a:lstStyle/>
          <a:p>
            <a:pPr algn="l"/>
            <a:r>
              <a:rPr lang="en-GB" sz="8800" u="sng" dirty="0" smtClean="0">
                <a:latin typeface="My Happy Ending" pitchFamily="2" charset="0"/>
                <a:ea typeface="My Happy Ending" pitchFamily="2" charset="0"/>
              </a:rPr>
              <a:t>Monday 29</a:t>
            </a:r>
            <a:r>
              <a:rPr lang="en-GB" sz="8800" u="sng" baseline="30000" dirty="0" smtClean="0">
                <a:latin typeface="My Happy Ending" pitchFamily="2" charset="0"/>
                <a:ea typeface="My Happy Ending" pitchFamily="2" charset="0"/>
              </a:rPr>
              <a:t>th</a:t>
            </a:r>
            <a:r>
              <a:rPr lang="en-GB" sz="8800" u="sng" dirty="0" smtClean="0">
                <a:latin typeface="My Happy Ending" pitchFamily="2" charset="0"/>
                <a:ea typeface="My Happy Ending" pitchFamily="2" charset="0"/>
              </a:rPr>
              <a:t> November 2021</a:t>
            </a:r>
            <a:r>
              <a:rPr lang="en-GB" sz="8800" u="sng" dirty="0">
                <a:latin typeface="My Happy Ending" pitchFamily="2" charset="0"/>
                <a:ea typeface="My Happy Ending" pitchFamily="2" charset="0"/>
              </a:rPr>
              <a:t/>
            </a:r>
            <a:br>
              <a:rPr lang="en-GB" sz="8800" u="sng" dirty="0">
                <a:latin typeface="My Happy Ending" pitchFamily="2" charset="0"/>
                <a:ea typeface="My Happy Ending" pitchFamily="2" charset="0"/>
              </a:rPr>
            </a:br>
            <a:r>
              <a:rPr lang="en-GB" sz="8800" u="sng" dirty="0" smtClean="0">
                <a:latin typeface="My Happy Ending" pitchFamily="2" charset="0"/>
                <a:ea typeface="My Happy Ending" pitchFamily="2" charset="0"/>
              </a:rPr>
              <a:t/>
            </a:r>
            <a:br>
              <a:rPr lang="en-GB" sz="8800" u="sng" dirty="0" smtClean="0">
                <a:latin typeface="My Happy Ending" pitchFamily="2" charset="0"/>
                <a:ea typeface="My Happy Ending" pitchFamily="2" charset="0"/>
              </a:rPr>
            </a:br>
            <a:r>
              <a:rPr lang="en-GB" sz="8800" u="sng" dirty="0" smtClean="0">
                <a:latin typeface="My Happy Ending" pitchFamily="2" charset="0"/>
                <a:ea typeface="My Happy Ending" pitchFamily="2" charset="0"/>
              </a:rPr>
              <a:t>LO: To share facts about the Vikings.</a:t>
            </a:r>
            <a:endParaRPr lang="en-GB" sz="8800" u="sng" dirty="0">
              <a:latin typeface="My Happy Ending" pitchFamily="2" charset="0"/>
              <a:ea typeface="My Happy Ending" pitchFamily="2" charset="0"/>
            </a:endParaRPr>
          </a:p>
        </p:txBody>
      </p:sp>
    </p:spTree>
    <p:extLst>
      <p:ext uri="{BB962C8B-B14F-4D97-AF65-F5344CB8AC3E}">
        <p14:creationId xmlns:p14="http://schemas.microsoft.com/office/powerpoint/2010/main" val="1397886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C99FF"/>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4572" y="675249"/>
            <a:ext cx="11422966" cy="4698609"/>
          </a:xfrm>
        </p:spPr>
        <p:txBody>
          <a:bodyPr>
            <a:normAutofit fontScale="90000"/>
          </a:bodyPr>
          <a:lstStyle/>
          <a:p>
            <a:pPr algn="l"/>
            <a:r>
              <a:rPr lang="en-GB" sz="5400" u="sng" dirty="0" smtClean="0">
                <a:latin typeface="My Happy Ending" pitchFamily="2" charset="0"/>
                <a:ea typeface="My Happy Ending" pitchFamily="2" charset="0"/>
              </a:rPr>
              <a:t>Vocabulary</a:t>
            </a:r>
            <a:r>
              <a:rPr lang="en-GB" sz="5400" dirty="0" smtClean="0">
                <a:latin typeface="My Happy Ending" pitchFamily="2" charset="0"/>
                <a:ea typeface="My Happy Ending" pitchFamily="2" charset="0"/>
              </a:rPr>
              <a:t/>
            </a:r>
            <a:br>
              <a:rPr lang="en-GB" sz="5400" dirty="0" smtClean="0">
                <a:latin typeface="My Happy Ending" pitchFamily="2" charset="0"/>
                <a:ea typeface="My Happy Ending" pitchFamily="2" charset="0"/>
              </a:rPr>
            </a:br>
            <a:r>
              <a:rPr lang="en-GB" sz="5300" dirty="0">
                <a:latin typeface="My Happy Ending" pitchFamily="2" charset="0"/>
                <a:ea typeface="My Happy Ending" pitchFamily="2" charset="0"/>
              </a:rPr>
              <a:t/>
            </a:r>
            <a:br>
              <a:rPr lang="en-GB" sz="5300" dirty="0">
                <a:latin typeface="My Happy Ending" pitchFamily="2" charset="0"/>
                <a:ea typeface="My Happy Ending" pitchFamily="2" charset="0"/>
              </a:rPr>
            </a:br>
            <a:r>
              <a:rPr lang="en-GB" sz="5300" dirty="0">
                <a:latin typeface="My Happy Ending" pitchFamily="2" charset="0"/>
                <a:ea typeface="My Happy Ending" pitchFamily="2" charset="0"/>
              </a:rPr>
              <a:t>Scandinavia: Norway, Sweden and Denmark </a:t>
            </a:r>
            <a:br>
              <a:rPr lang="en-GB" sz="5300" dirty="0">
                <a:latin typeface="My Happy Ending" pitchFamily="2" charset="0"/>
                <a:ea typeface="My Happy Ending" pitchFamily="2" charset="0"/>
              </a:rPr>
            </a:br>
            <a:r>
              <a:rPr lang="en-GB" sz="5300" dirty="0">
                <a:latin typeface="My Happy Ending" pitchFamily="2" charset="0"/>
                <a:ea typeface="My Happy Ending" pitchFamily="2" charset="0"/>
              </a:rPr>
              <a:t>explorers: people who travel to a new place to discover what is </a:t>
            </a:r>
            <a:r>
              <a:rPr lang="en-GB" sz="5300" dirty="0" smtClean="0">
                <a:latin typeface="My Happy Ending" pitchFamily="2" charset="0"/>
                <a:ea typeface="My Happy Ending" pitchFamily="2" charset="0"/>
              </a:rPr>
              <a:t>there </a:t>
            </a:r>
            <a:r>
              <a:rPr lang="en-GB" sz="5300" dirty="0">
                <a:latin typeface="My Happy Ending" pitchFamily="2" charset="0"/>
                <a:ea typeface="My Happy Ending" pitchFamily="2" charset="0"/>
              </a:rPr>
              <a:t/>
            </a:r>
            <a:br>
              <a:rPr lang="en-GB" sz="5300" dirty="0">
                <a:latin typeface="My Happy Ending" pitchFamily="2" charset="0"/>
                <a:ea typeface="My Happy Ending" pitchFamily="2" charset="0"/>
              </a:rPr>
            </a:br>
            <a:r>
              <a:rPr lang="en-GB" sz="5300" dirty="0">
                <a:latin typeface="My Happy Ending" pitchFamily="2" charset="0"/>
                <a:ea typeface="My Happy Ending" pitchFamily="2" charset="0"/>
              </a:rPr>
              <a:t>colonised: settled in a place </a:t>
            </a:r>
            <a:br>
              <a:rPr lang="en-GB" sz="5300" dirty="0">
                <a:latin typeface="My Happy Ending" pitchFamily="2" charset="0"/>
                <a:ea typeface="My Happy Ending" pitchFamily="2" charset="0"/>
              </a:rPr>
            </a:br>
            <a:r>
              <a:rPr lang="en-GB" sz="5300" dirty="0">
                <a:latin typeface="My Happy Ending" pitchFamily="2" charset="0"/>
                <a:ea typeface="My Happy Ending" pitchFamily="2" charset="0"/>
              </a:rPr>
              <a:t>evidence: proof, information showing whether something is </a:t>
            </a:r>
            <a:r>
              <a:rPr lang="en-GB" sz="5300" dirty="0" smtClean="0">
                <a:latin typeface="My Happy Ending" pitchFamily="2" charset="0"/>
                <a:ea typeface="My Happy Ending" pitchFamily="2" charset="0"/>
              </a:rPr>
              <a:t>true </a:t>
            </a:r>
            <a:r>
              <a:rPr lang="en-GB" sz="5300" dirty="0">
                <a:latin typeface="My Happy Ending" pitchFamily="2" charset="0"/>
                <a:ea typeface="My Happy Ending" pitchFamily="2" charset="0"/>
              </a:rPr>
              <a:t/>
            </a:r>
            <a:br>
              <a:rPr lang="en-GB" sz="5300" dirty="0">
                <a:latin typeface="My Happy Ending" pitchFamily="2" charset="0"/>
                <a:ea typeface="My Happy Ending" pitchFamily="2" charset="0"/>
              </a:rPr>
            </a:br>
            <a:r>
              <a:rPr lang="en-GB" sz="5300" dirty="0">
                <a:latin typeface="My Happy Ending" pitchFamily="2" charset="0"/>
                <a:ea typeface="My Happy Ending" pitchFamily="2" charset="0"/>
              </a:rPr>
              <a:t>raid: enter a place to steal </a:t>
            </a:r>
            <a:r>
              <a:rPr lang="en-GB" sz="5300" dirty="0" smtClean="0">
                <a:latin typeface="My Happy Ending" pitchFamily="2" charset="0"/>
                <a:ea typeface="My Happy Ending" pitchFamily="2" charset="0"/>
              </a:rPr>
              <a:t>something</a:t>
            </a:r>
            <a:endParaRPr lang="en-GB" sz="5400" dirty="0">
              <a:latin typeface="My Happy Ending" pitchFamily="2" charset="0"/>
              <a:ea typeface="My Happy Ending" pitchFamily="2" charset="0"/>
            </a:endParaRPr>
          </a:p>
        </p:txBody>
      </p:sp>
    </p:spTree>
    <p:extLst>
      <p:ext uri="{BB962C8B-B14F-4D97-AF65-F5344CB8AC3E}">
        <p14:creationId xmlns:p14="http://schemas.microsoft.com/office/powerpoint/2010/main" val="641815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C99FF"/>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50277" y="675250"/>
            <a:ext cx="10728960" cy="5359790"/>
          </a:xfrm>
        </p:spPr>
        <p:txBody>
          <a:bodyPr>
            <a:normAutofit fontScale="90000"/>
          </a:bodyPr>
          <a:lstStyle/>
          <a:p>
            <a:pPr algn="l"/>
            <a:r>
              <a:rPr lang="en-GB" sz="5400" u="sng" dirty="0" smtClean="0">
                <a:latin typeface="My Happy Ending" pitchFamily="2" charset="0"/>
                <a:ea typeface="My Happy Ending" pitchFamily="2" charset="0"/>
              </a:rPr>
              <a:t>Each One Teach One</a:t>
            </a:r>
            <a:br>
              <a:rPr lang="en-GB" sz="5400" u="sng" dirty="0" smtClean="0">
                <a:latin typeface="My Happy Ending" pitchFamily="2" charset="0"/>
                <a:ea typeface="My Happy Ending" pitchFamily="2" charset="0"/>
              </a:rPr>
            </a:br>
            <a:r>
              <a:rPr lang="en-GB" sz="5400" dirty="0" smtClean="0">
                <a:latin typeface="My Happy Ending" pitchFamily="2" charset="0"/>
                <a:ea typeface="My Happy Ending" pitchFamily="2" charset="0"/>
              </a:rPr>
              <a:t>In fact, this is each </a:t>
            </a:r>
            <a:r>
              <a:rPr lang="en-GB" sz="5400" b="1" dirty="0" smtClean="0">
                <a:latin typeface="My Happy Ending" pitchFamily="2" charset="0"/>
                <a:ea typeface="My Happy Ending" pitchFamily="2" charset="0"/>
              </a:rPr>
              <a:t>two</a:t>
            </a:r>
            <a:r>
              <a:rPr lang="en-GB" sz="5400" dirty="0" smtClean="0">
                <a:latin typeface="My Happy Ending" pitchFamily="2" charset="0"/>
                <a:ea typeface="My Happy Ending" pitchFamily="2" charset="0"/>
              </a:rPr>
              <a:t> teach one.</a:t>
            </a:r>
            <a:br>
              <a:rPr lang="en-GB" sz="5400" dirty="0" smtClean="0">
                <a:latin typeface="My Happy Ending" pitchFamily="2" charset="0"/>
                <a:ea typeface="My Happy Ending" pitchFamily="2" charset="0"/>
              </a:rPr>
            </a:br>
            <a:r>
              <a:rPr lang="en-GB" sz="5400" u="sng" dirty="0" smtClean="0">
                <a:latin typeface="My Happy Ending" pitchFamily="2" charset="0"/>
                <a:ea typeface="My Happy Ending" pitchFamily="2" charset="0"/>
              </a:rPr>
              <a:t/>
            </a:r>
            <a:br>
              <a:rPr lang="en-GB" sz="5400" u="sng" dirty="0" smtClean="0">
                <a:latin typeface="My Happy Ending" pitchFamily="2" charset="0"/>
                <a:ea typeface="My Happy Ending" pitchFamily="2" charset="0"/>
              </a:rPr>
            </a:br>
            <a:r>
              <a:rPr lang="en-GB" sz="5400" dirty="0" smtClean="0">
                <a:latin typeface="My Happy Ending" pitchFamily="2" charset="0"/>
                <a:ea typeface="My Happy Ending" pitchFamily="2" charset="0"/>
              </a:rPr>
              <a:t>Today, each pair is going to be given a fact about the Vikings. You are going to read and try to understand what the fact means. Then you are going to share the fact with the other children in your class using your own words. If you are not sure of the meaning, check it with an adult or another friend.</a:t>
            </a:r>
            <a:endParaRPr lang="en-GB" sz="5400" dirty="0">
              <a:latin typeface="My Happy Ending" pitchFamily="2" charset="0"/>
              <a:ea typeface="My Happy Ending" pitchFamily="2" charset="0"/>
            </a:endParaRPr>
          </a:p>
        </p:txBody>
      </p:sp>
    </p:spTree>
    <p:extLst>
      <p:ext uri="{BB962C8B-B14F-4D97-AF65-F5344CB8AC3E}">
        <p14:creationId xmlns:p14="http://schemas.microsoft.com/office/powerpoint/2010/main" val="2285350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CC99FF"/>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50277" y="675250"/>
            <a:ext cx="10728960" cy="4740812"/>
          </a:xfrm>
        </p:spPr>
        <p:txBody>
          <a:bodyPr>
            <a:normAutofit fontScale="90000"/>
          </a:bodyPr>
          <a:lstStyle/>
          <a:p>
            <a:pPr algn="l"/>
            <a:r>
              <a:rPr lang="en-GB" sz="5400" dirty="0" smtClean="0">
                <a:latin typeface="My Happy Ending" pitchFamily="2" charset="0"/>
                <a:ea typeface="My Happy Ending" pitchFamily="2" charset="0"/>
              </a:rPr>
              <a:t>When we have shared all our facts, we are going to see what we can remember. </a:t>
            </a:r>
            <a:br>
              <a:rPr lang="en-GB" sz="5400" dirty="0" smtClean="0">
                <a:latin typeface="My Happy Ending" pitchFamily="2" charset="0"/>
                <a:ea typeface="My Happy Ending" pitchFamily="2" charset="0"/>
              </a:rPr>
            </a:br>
            <a:r>
              <a:rPr lang="en-GB" sz="5400" dirty="0" smtClean="0">
                <a:latin typeface="My Happy Ending" pitchFamily="2" charset="0"/>
                <a:ea typeface="My Happy Ending" pitchFamily="2" charset="0"/>
              </a:rPr>
              <a:t/>
            </a:r>
            <a:br>
              <a:rPr lang="en-GB" sz="5400" dirty="0" smtClean="0">
                <a:latin typeface="My Happy Ending" pitchFamily="2" charset="0"/>
                <a:ea typeface="My Happy Ending" pitchFamily="2" charset="0"/>
              </a:rPr>
            </a:br>
            <a:r>
              <a:rPr lang="en-GB" sz="5400" dirty="0" smtClean="0">
                <a:latin typeface="My Happy Ending" pitchFamily="2" charset="0"/>
                <a:ea typeface="My Happy Ending" pitchFamily="2" charset="0"/>
              </a:rPr>
              <a:t>Who can share a fact from someone else? If it is your fact, then stand up. </a:t>
            </a:r>
            <a:br>
              <a:rPr lang="en-GB" sz="5400" dirty="0" smtClean="0">
                <a:latin typeface="My Happy Ending" pitchFamily="2" charset="0"/>
                <a:ea typeface="My Happy Ending" pitchFamily="2" charset="0"/>
              </a:rPr>
            </a:br>
            <a:r>
              <a:rPr lang="en-GB" sz="5400" dirty="0" smtClean="0">
                <a:latin typeface="My Happy Ending" pitchFamily="2" charset="0"/>
                <a:ea typeface="My Happy Ending" pitchFamily="2" charset="0"/>
              </a:rPr>
              <a:t>Are they correct? </a:t>
            </a:r>
            <a:r>
              <a:rPr lang="en-GB" sz="5400" smtClean="0">
                <a:latin typeface="My Happy Ending" pitchFamily="2" charset="0"/>
                <a:ea typeface="My Happy Ending" pitchFamily="2" charset="0"/>
              </a:rPr>
              <a:t>Can anyone </a:t>
            </a:r>
            <a:r>
              <a:rPr lang="en-GB" sz="5400" dirty="0" smtClean="0">
                <a:latin typeface="My Happy Ending" pitchFamily="2" charset="0"/>
                <a:ea typeface="My Happy Ending" pitchFamily="2" charset="0"/>
              </a:rPr>
              <a:t>build on or challenge what they have said?</a:t>
            </a:r>
            <a:endParaRPr lang="en-GB" sz="5400" dirty="0">
              <a:latin typeface="My Happy Ending" pitchFamily="2" charset="0"/>
              <a:ea typeface="My Happy Ending" pitchFamily="2" charset="0"/>
            </a:endParaRPr>
          </a:p>
        </p:txBody>
      </p:sp>
    </p:spTree>
    <p:extLst>
      <p:ext uri="{BB962C8B-B14F-4D97-AF65-F5344CB8AC3E}">
        <p14:creationId xmlns:p14="http://schemas.microsoft.com/office/powerpoint/2010/main" val="923658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CC99FF"/>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50277" y="675250"/>
            <a:ext cx="10728960" cy="1997612"/>
          </a:xfrm>
        </p:spPr>
        <p:txBody>
          <a:bodyPr>
            <a:normAutofit/>
          </a:bodyPr>
          <a:lstStyle/>
          <a:p>
            <a:pPr algn="l"/>
            <a:r>
              <a:rPr lang="en-GB" sz="5400" dirty="0" smtClean="0">
                <a:latin typeface="My Happy Ending" pitchFamily="2" charset="0"/>
                <a:ea typeface="My Happy Ending" pitchFamily="2" charset="0"/>
              </a:rPr>
              <a:t>Now let’s write down the most interesting facts we have learnt.</a:t>
            </a:r>
            <a:endParaRPr lang="en-GB" sz="5400" dirty="0">
              <a:latin typeface="My Happy Ending" pitchFamily="2" charset="0"/>
              <a:ea typeface="My Happy Ending" pitchFamily="2" charset="0"/>
            </a:endParaRPr>
          </a:p>
        </p:txBody>
      </p:sp>
    </p:spTree>
    <p:extLst>
      <p:ext uri="{BB962C8B-B14F-4D97-AF65-F5344CB8AC3E}">
        <p14:creationId xmlns:p14="http://schemas.microsoft.com/office/powerpoint/2010/main" val="41783948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43</Words>
  <Application>Microsoft Office PowerPoint</Application>
  <PresentationFormat>Widescreen</PresentationFormat>
  <Paragraphs>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My Happy Ending</vt:lpstr>
      <vt:lpstr>Office Theme</vt:lpstr>
      <vt:lpstr>The Vikings</vt:lpstr>
      <vt:lpstr>Monday 29th November 2021  LO: To share facts about the Vikings.</vt:lpstr>
      <vt:lpstr>Vocabulary  Scandinavia: Norway, Sweden and Denmark  explorers: people who travel to a new place to discover what is there  colonised: settled in a place  evidence: proof, information showing whether something is true  raid: enter a place to steal something</vt:lpstr>
      <vt:lpstr>Each One Teach One In fact, this is each two teach one.  Today, each pair is going to be given a fact about the Vikings. You are going to read and try to understand what the fact means. Then you are going to share the fact with the other children in your class using your own words. If you are not sure of the meaning, check it with an adult or another friend.</vt:lpstr>
      <vt:lpstr>When we have shared all our facts, we are going to see what we can remember.   Who can share a fact from someone else? If it is your fact, then stand up.  Are they correct? Can anyone build on or challenge what they have said?</vt:lpstr>
      <vt:lpstr>Now let’s write down the most interesting facts we have learnt.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Vikings</dc:title>
  <dc:creator>Deborah Hamilton</dc:creator>
  <cp:lastModifiedBy>Deborah Hamilton</cp:lastModifiedBy>
  <cp:revision>5</cp:revision>
  <dcterms:created xsi:type="dcterms:W3CDTF">2021-11-26T08:41:31Z</dcterms:created>
  <dcterms:modified xsi:type="dcterms:W3CDTF">2021-11-26T09:02:26Z</dcterms:modified>
</cp:coreProperties>
</file>